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/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Munka1!$A$1:$A$11</c:f>
              <c:strCache>
                <c:ptCount val="11"/>
                <c:pt idx="0">
                  <c:v>Double Rise</c:v>
                </c:pt>
                <c:pt idx="1">
                  <c:v>Tusványos</c:v>
                </c:pt>
                <c:pt idx="2">
                  <c:v>Emi tábor</c:v>
                </c:pt>
                <c:pt idx="3">
                  <c:v>Vibe fesztivál</c:v>
                </c:pt>
                <c:pt idx="4">
                  <c:v>Sic feszt</c:v>
                </c:pt>
                <c:pt idx="5">
                  <c:v>Kolozsvári magyar napok</c:v>
                </c:pt>
                <c:pt idx="6">
                  <c:v>Szabadság feszt</c:v>
                </c:pt>
                <c:pt idx="7">
                  <c:v>Ólomfeszt</c:v>
                </c:pt>
                <c:pt idx="8">
                  <c:v>Temesvári Magyar napok</c:v>
                </c:pt>
                <c:pt idx="9">
                  <c:v>Partiumi magyar napok</c:v>
                </c:pt>
                <c:pt idx="10">
                  <c:v>Vásárhelyi forgatag</c:v>
                </c:pt>
              </c:strCache>
            </c:strRef>
          </c:cat>
          <c:val>
            <c:numRef>
              <c:f>Munka1!$B$1:$B$11</c:f>
              <c:numCache>
                <c:formatCode>General</c:formatCode>
                <c:ptCount val="11"/>
                <c:pt idx="0">
                  <c:v>15854</c:v>
                </c:pt>
                <c:pt idx="1">
                  <c:v>27187</c:v>
                </c:pt>
                <c:pt idx="2">
                  <c:v>15061</c:v>
                </c:pt>
                <c:pt idx="3">
                  <c:v>8177</c:v>
                </c:pt>
                <c:pt idx="4">
                  <c:v>5108</c:v>
                </c:pt>
                <c:pt idx="5">
                  <c:v>33000</c:v>
                </c:pt>
                <c:pt idx="6">
                  <c:v>5300</c:v>
                </c:pt>
                <c:pt idx="7">
                  <c:v>776</c:v>
                </c:pt>
                <c:pt idx="8">
                  <c:v>2400</c:v>
                </c:pt>
                <c:pt idx="9">
                  <c:v>5221</c:v>
                </c:pt>
                <c:pt idx="10">
                  <c:v>13000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420572432"/>
        <c:axId val="1420570256"/>
      </c:barChart>
      <c:catAx>
        <c:axId val="142057243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2000"/>
            </a:pPr>
            <a:endParaRPr lang="hu-HU"/>
          </a:p>
        </c:txPr>
        <c:crossAx val="1420570256"/>
        <c:crosses val="autoZero"/>
        <c:auto val="1"/>
        <c:lblAlgn val="ctr"/>
        <c:lblOffset val="100"/>
        <c:noMultiLvlLbl val="0"/>
      </c:catAx>
      <c:valAx>
        <c:axId val="14205702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1420572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263A68-A409-44E3-82B9-75EDFBBA0BDD}" type="doc">
      <dgm:prSet loTypeId="urn:microsoft.com/office/officeart/2005/8/layout/list1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9B3B5D8C-0790-4223-BC1A-061359AED345}">
      <dgm:prSet phldrT="[Szöveg]"/>
      <dgm:spPr/>
      <dgm:t>
        <a:bodyPr/>
        <a:lstStyle/>
        <a:p>
          <a:r>
            <a:rPr lang="hu-HU" dirty="0" err="1" smtClean="0"/>
            <a:t>Facebook</a:t>
          </a:r>
          <a:endParaRPr lang="hu-HU" dirty="0"/>
        </a:p>
      </dgm:t>
    </dgm:pt>
    <dgm:pt modelId="{4E985590-5A3E-487C-BC89-DA0BB428892E}" type="parTrans" cxnId="{DBD3FC8A-F836-4644-BC8B-944D1D5E465C}">
      <dgm:prSet/>
      <dgm:spPr/>
      <dgm:t>
        <a:bodyPr/>
        <a:lstStyle/>
        <a:p>
          <a:endParaRPr lang="hu-HU"/>
        </a:p>
      </dgm:t>
    </dgm:pt>
    <dgm:pt modelId="{0BB2B594-8C51-46A2-BE8D-DC7EAB57119F}" type="sibTrans" cxnId="{DBD3FC8A-F836-4644-BC8B-944D1D5E465C}">
      <dgm:prSet/>
      <dgm:spPr/>
      <dgm:t>
        <a:bodyPr/>
        <a:lstStyle/>
        <a:p>
          <a:endParaRPr lang="hu-HU"/>
        </a:p>
      </dgm:t>
    </dgm:pt>
    <dgm:pt modelId="{3CA9F7EF-C148-4A97-B268-904FA9DDC9EA}">
      <dgm:prSet phldrT="[Szöveg]"/>
      <dgm:spPr/>
      <dgm:t>
        <a:bodyPr/>
        <a:lstStyle/>
        <a:p>
          <a:r>
            <a:rPr lang="hu-HU" dirty="0" err="1" smtClean="0"/>
            <a:t>Instagram</a:t>
          </a:r>
          <a:r>
            <a:rPr lang="hu-HU" dirty="0" smtClean="0"/>
            <a:t>	</a:t>
          </a:r>
          <a:endParaRPr lang="hu-HU" dirty="0"/>
        </a:p>
      </dgm:t>
    </dgm:pt>
    <dgm:pt modelId="{2BBF381F-13D0-4EA3-AC00-633CEB59D580}" type="parTrans" cxnId="{9EE3D94F-073D-44A2-AEA8-7B7A5E1A6A9E}">
      <dgm:prSet/>
      <dgm:spPr/>
      <dgm:t>
        <a:bodyPr/>
        <a:lstStyle/>
        <a:p>
          <a:endParaRPr lang="hu-HU"/>
        </a:p>
      </dgm:t>
    </dgm:pt>
    <dgm:pt modelId="{F79252E1-7139-4A75-B67E-CA4153BBC537}" type="sibTrans" cxnId="{9EE3D94F-073D-44A2-AEA8-7B7A5E1A6A9E}">
      <dgm:prSet/>
      <dgm:spPr/>
      <dgm:t>
        <a:bodyPr/>
        <a:lstStyle/>
        <a:p>
          <a:endParaRPr lang="hu-HU"/>
        </a:p>
      </dgm:t>
    </dgm:pt>
    <dgm:pt modelId="{49678BA7-1253-417E-8164-C323131F22E4}">
      <dgm:prSet phldrT="[Szöveg]"/>
      <dgm:spPr/>
      <dgm:t>
        <a:bodyPr/>
        <a:lstStyle/>
        <a:p>
          <a:r>
            <a:rPr lang="hu-HU" dirty="0" smtClean="0"/>
            <a:t>A fesztivál weblapja</a:t>
          </a:r>
          <a:endParaRPr lang="hu-HU" dirty="0"/>
        </a:p>
      </dgm:t>
    </dgm:pt>
    <dgm:pt modelId="{A1E0C5F5-E622-4E92-A637-8750D99D5497}" type="parTrans" cxnId="{5008336E-046E-478F-A33B-9291B4360DE0}">
      <dgm:prSet/>
      <dgm:spPr/>
      <dgm:t>
        <a:bodyPr/>
        <a:lstStyle/>
        <a:p>
          <a:endParaRPr lang="hu-HU"/>
        </a:p>
      </dgm:t>
    </dgm:pt>
    <dgm:pt modelId="{8D19AE96-4CD9-4A4D-A0A8-A7163119C3E4}" type="sibTrans" cxnId="{5008336E-046E-478F-A33B-9291B4360DE0}">
      <dgm:prSet/>
      <dgm:spPr/>
      <dgm:t>
        <a:bodyPr/>
        <a:lstStyle/>
        <a:p>
          <a:endParaRPr lang="hu-HU"/>
        </a:p>
      </dgm:t>
    </dgm:pt>
    <dgm:pt modelId="{AFAE56A1-8B68-4173-B0E4-82F2B85559C3}" type="pres">
      <dgm:prSet presAssocID="{07263A68-A409-44E3-82B9-75EDFBBA0BD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09E97B4A-1FD4-49BE-A411-A3EB9B49DC07}" type="pres">
      <dgm:prSet presAssocID="{9B3B5D8C-0790-4223-BC1A-061359AED345}" presName="parentLin" presStyleCnt="0"/>
      <dgm:spPr/>
    </dgm:pt>
    <dgm:pt modelId="{C9B9D154-0682-4C2D-B81D-19BEFDBF1368}" type="pres">
      <dgm:prSet presAssocID="{9B3B5D8C-0790-4223-BC1A-061359AED345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EF67F7C5-8BE7-4EE3-AC4C-DB55EC913431}" type="pres">
      <dgm:prSet presAssocID="{9B3B5D8C-0790-4223-BC1A-061359AED345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E68857D-6AD1-4FF1-8244-34DA05375752}" type="pres">
      <dgm:prSet presAssocID="{9B3B5D8C-0790-4223-BC1A-061359AED345}" presName="negativeSpace" presStyleCnt="0"/>
      <dgm:spPr/>
    </dgm:pt>
    <dgm:pt modelId="{8C4E9487-54B7-4284-B614-77FDEEA4273A}" type="pres">
      <dgm:prSet presAssocID="{9B3B5D8C-0790-4223-BC1A-061359AED345}" presName="childText" presStyleLbl="conFgAcc1" presStyleIdx="0" presStyleCnt="3" custFlipVert="1" custScaleX="1562" custScaleY="7823" custLinFactY="1475" custLinFactNeighborY="100000">
        <dgm:presLayoutVars>
          <dgm:bulletEnabled val="1"/>
        </dgm:presLayoutVars>
      </dgm:prSet>
      <dgm:spPr/>
    </dgm:pt>
    <dgm:pt modelId="{CFDA547B-9A25-4CAC-85CE-B545F9E41800}" type="pres">
      <dgm:prSet presAssocID="{0BB2B594-8C51-46A2-BE8D-DC7EAB57119F}" presName="spaceBetweenRectangles" presStyleCnt="0"/>
      <dgm:spPr/>
    </dgm:pt>
    <dgm:pt modelId="{DEB80F5C-0F13-4103-99AE-BE89345AA63F}" type="pres">
      <dgm:prSet presAssocID="{3CA9F7EF-C148-4A97-B268-904FA9DDC9EA}" presName="parentLin" presStyleCnt="0"/>
      <dgm:spPr/>
    </dgm:pt>
    <dgm:pt modelId="{7C495751-2737-493E-8576-4F661229B3CD}" type="pres">
      <dgm:prSet presAssocID="{3CA9F7EF-C148-4A97-B268-904FA9DDC9EA}" presName="parentLeftMargin" presStyleLbl="node1" presStyleIdx="0" presStyleCnt="3"/>
      <dgm:spPr/>
      <dgm:t>
        <a:bodyPr/>
        <a:lstStyle/>
        <a:p>
          <a:endParaRPr lang="hu-HU"/>
        </a:p>
      </dgm:t>
    </dgm:pt>
    <dgm:pt modelId="{81E425B7-AD5D-43DE-978A-F00917B03A39}" type="pres">
      <dgm:prSet presAssocID="{3CA9F7EF-C148-4A97-B268-904FA9DDC9E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D445775-FAC8-4AD6-881C-058075AE4DAA}" type="pres">
      <dgm:prSet presAssocID="{3CA9F7EF-C148-4A97-B268-904FA9DDC9EA}" presName="negativeSpace" presStyleCnt="0"/>
      <dgm:spPr/>
    </dgm:pt>
    <dgm:pt modelId="{D387726E-89F0-48D4-B533-721982B1978F}" type="pres">
      <dgm:prSet presAssocID="{3CA9F7EF-C148-4A97-B268-904FA9DDC9EA}" presName="childText" presStyleLbl="conFgAcc1" presStyleIdx="1" presStyleCnt="3" custFlipVert="1" custFlipHor="1" custScaleX="1562" custScaleY="4903">
        <dgm:presLayoutVars>
          <dgm:bulletEnabled val="1"/>
        </dgm:presLayoutVars>
      </dgm:prSet>
      <dgm:spPr/>
    </dgm:pt>
    <dgm:pt modelId="{644DAB1C-0933-421F-82E3-6AB5586B9B4E}" type="pres">
      <dgm:prSet presAssocID="{F79252E1-7139-4A75-B67E-CA4153BBC537}" presName="spaceBetweenRectangles" presStyleCnt="0"/>
      <dgm:spPr/>
    </dgm:pt>
    <dgm:pt modelId="{A55C208E-2011-46D7-965E-D5420472C7B0}" type="pres">
      <dgm:prSet presAssocID="{49678BA7-1253-417E-8164-C323131F22E4}" presName="parentLin" presStyleCnt="0"/>
      <dgm:spPr/>
    </dgm:pt>
    <dgm:pt modelId="{DC7F2792-F690-495B-A7B4-F4C268FC6EE4}" type="pres">
      <dgm:prSet presAssocID="{49678BA7-1253-417E-8164-C323131F22E4}" presName="parentLeftMargin" presStyleLbl="node1" presStyleIdx="1" presStyleCnt="3"/>
      <dgm:spPr/>
      <dgm:t>
        <a:bodyPr/>
        <a:lstStyle/>
        <a:p>
          <a:endParaRPr lang="hu-HU"/>
        </a:p>
      </dgm:t>
    </dgm:pt>
    <dgm:pt modelId="{231C1B76-8440-4EDE-BC93-0279214E6BF4}" type="pres">
      <dgm:prSet presAssocID="{49678BA7-1253-417E-8164-C323131F22E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5282287F-C0AE-4567-B976-596666D025AA}" type="pres">
      <dgm:prSet presAssocID="{49678BA7-1253-417E-8164-C323131F22E4}" presName="negativeSpace" presStyleCnt="0"/>
      <dgm:spPr/>
    </dgm:pt>
    <dgm:pt modelId="{49154092-CEB8-451D-AAA8-60CE327C44F5}" type="pres">
      <dgm:prSet presAssocID="{49678BA7-1253-417E-8164-C323131F22E4}" presName="childText" presStyleLbl="conFgAcc1" presStyleIdx="2" presStyleCnt="3" custFlipVert="1" custScaleX="782" custScaleY="7071">
        <dgm:presLayoutVars>
          <dgm:bulletEnabled val="1"/>
        </dgm:presLayoutVars>
      </dgm:prSet>
      <dgm:spPr/>
    </dgm:pt>
  </dgm:ptLst>
  <dgm:cxnLst>
    <dgm:cxn modelId="{5008336E-046E-478F-A33B-9291B4360DE0}" srcId="{07263A68-A409-44E3-82B9-75EDFBBA0BDD}" destId="{49678BA7-1253-417E-8164-C323131F22E4}" srcOrd="2" destOrd="0" parTransId="{A1E0C5F5-E622-4E92-A637-8750D99D5497}" sibTransId="{8D19AE96-4CD9-4A4D-A0A8-A7163119C3E4}"/>
    <dgm:cxn modelId="{05876130-6670-4389-A699-0D436ABB5159}" type="presOf" srcId="{9B3B5D8C-0790-4223-BC1A-061359AED345}" destId="{EF67F7C5-8BE7-4EE3-AC4C-DB55EC913431}" srcOrd="1" destOrd="0" presId="urn:microsoft.com/office/officeart/2005/8/layout/list1"/>
    <dgm:cxn modelId="{6F574A8F-2E94-4E66-BD6B-60F1843CBE5F}" type="presOf" srcId="{9B3B5D8C-0790-4223-BC1A-061359AED345}" destId="{C9B9D154-0682-4C2D-B81D-19BEFDBF1368}" srcOrd="0" destOrd="0" presId="urn:microsoft.com/office/officeart/2005/8/layout/list1"/>
    <dgm:cxn modelId="{DBD3FC8A-F836-4644-BC8B-944D1D5E465C}" srcId="{07263A68-A409-44E3-82B9-75EDFBBA0BDD}" destId="{9B3B5D8C-0790-4223-BC1A-061359AED345}" srcOrd="0" destOrd="0" parTransId="{4E985590-5A3E-487C-BC89-DA0BB428892E}" sibTransId="{0BB2B594-8C51-46A2-BE8D-DC7EAB57119F}"/>
    <dgm:cxn modelId="{9EE3D94F-073D-44A2-AEA8-7B7A5E1A6A9E}" srcId="{07263A68-A409-44E3-82B9-75EDFBBA0BDD}" destId="{3CA9F7EF-C148-4A97-B268-904FA9DDC9EA}" srcOrd="1" destOrd="0" parTransId="{2BBF381F-13D0-4EA3-AC00-633CEB59D580}" sibTransId="{F79252E1-7139-4A75-B67E-CA4153BBC537}"/>
    <dgm:cxn modelId="{3AA74E3F-D5D3-476A-8024-6DE113CA3525}" type="presOf" srcId="{07263A68-A409-44E3-82B9-75EDFBBA0BDD}" destId="{AFAE56A1-8B68-4173-B0E4-82F2B85559C3}" srcOrd="0" destOrd="0" presId="urn:microsoft.com/office/officeart/2005/8/layout/list1"/>
    <dgm:cxn modelId="{151D99FE-EF54-4EBE-8C84-3D219D7D1F1F}" type="presOf" srcId="{49678BA7-1253-417E-8164-C323131F22E4}" destId="{DC7F2792-F690-495B-A7B4-F4C268FC6EE4}" srcOrd="0" destOrd="0" presId="urn:microsoft.com/office/officeart/2005/8/layout/list1"/>
    <dgm:cxn modelId="{7680E9EE-F6EB-49B1-A491-9CD557ADC2BD}" type="presOf" srcId="{3CA9F7EF-C148-4A97-B268-904FA9DDC9EA}" destId="{7C495751-2737-493E-8576-4F661229B3CD}" srcOrd="0" destOrd="0" presId="urn:microsoft.com/office/officeart/2005/8/layout/list1"/>
    <dgm:cxn modelId="{AB6515DB-5983-4A5E-8CA4-9A79CF8BC825}" type="presOf" srcId="{49678BA7-1253-417E-8164-C323131F22E4}" destId="{231C1B76-8440-4EDE-BC93-0279214E6BF4}" srcOrd="1" destOrd="0" presId="urn:microsoft.com/office/officeart/2005/8/layout/list1"/>
    <dgm:cxn modelId="{E3234403-EB72-4481-AE6B-F666553B6724}" type="presOf" srcId="{3CA9F7EF-C148-4A97-B268-904FA9DDC9EA}" destId="{81E425B7-AD5D-43DE-978A-F00917B03A39}" srcOrd="1" destOrd="0" presId="urn:microsoft.com/office/officeart/2005/8/layout/list1"/>
    <dgm:cxn modelId="{C0121DCE-1D7C-49D5-A927-37778BB72990}" type="presParOf" srcId="{AFAE56A1-8B68-4173-B0E4-82F2B85559C3}" destId="{09E97B4A-1FD4-49BE-A411-A3EB9B49DC07}" srcOrd="0" destOrd="0" presId="urn:microsoft.com/office/officeart/2005/8/layout/list1"/>
    <dgm:cxn modelId="{B0429830-6C72-4440-BFE8-964DE3484717}" type="presParOf" srcId="{09E97B4A-1FD4-49BE-A411-A3EB9B49DC07}" destId="{C9B9D154-0682-4C2D-B81D-19BEFDBF1368}" srcOrd="0" destOrd="0" presId="urn:microsoft.com/office/officeart/2005/8/layout/list1"/>
    <dgm:cxn modelId="{FC2CA4E6-1EBE-4149-8A40-71D33D586BAD}" type="presParOf" srcId="{09E97B4A-1FD4-49BE-A411-A3EB9B49DC07}" destId="{EF67F7C5-8BE7-4EE3-AC4C-DB55EC913431}" srcOrd="1" destOrd="0" presId="urn:microsoft.com/office/officeart/2005/8/layout/list1"/>
    <dgm:cxn modelId="{1FCB80ED-BEEC-491D-AE9E-A520545077E8}" type="presParOf" srcId="{AFAE56A1-8B68-4173-B0E4-82F2B85559C3}" destId="{4E68857D-6AD1-4FF1-8244-34DA05375752}" srcOrd="1" destOrd="0" presId="urn:microsoft.com/office/officeart/2005/8/layout/list1"/>
    <dgm:cxn modelId="{9B7A9069-4B58-4298-A37C-865A7427D27E}" type="presParOf" srcId="{AFAE56A1-8B68-4173-B0E4-82F2B85559C3}" destId="{8C4E9487-54B7-4284-B614-77FDEEA4273A}" srcOrd="2" destOrd="0" presId="urn:microsoft.com/office/officeart/2005/8/layout/list1"/>
    <dgm:cxn modelId="{190F3602-A6CF-4A3F-9FC8-06FA9B69355B}" type="presParOf" srcId="{AFAE56A1-8B68-4173-B0E4-82F2B85559C3}" destId="{CFDA547B-9A25-4CAC-85CE-B545F9E41800}" srcOrd="3" destOrd="0" presId="urn:microsoft.com/office/officeart/2005/8/layout/list1"/>
    <dgm:cxn modelId="{2119A1F2-C347-44DE-8A93-3174F1E3DDFF}" type="presParOf" srcId="{AFAE56A1-8B68-4173-B0E4-82F2B85559C3}" destId="{DEB80F5C-0F13-4103-99AE-BE89345AA63F}" srcOrd="4" destOrd="0" presId="urn:microsoft.com/office/officeart/2005/8/layout/list1"/>
    <dgm:cxn modelId="{A22DBCB1-7CC3-42F4-8FE8-182EFA44500B}" type="presParOf" srcId="{DEB80F5C-0F13-4103-99AE-BE89345AA63F}" destId="{7C495751-2737-493E-8576-4F661229B3CD}" srcOrd="0" destOrd="0" presId="urn:microsoft.com/office/officeart/2005/8/layout/list1"/>
    <dgm:cxn modelId="{9CF354F0-EEEC-497D-BF4A-8DDB501D0AFF}" type="presParOf" srcId="{DEB80F5C-0F13-4103-99AE-BE89345AA63F}" destId="{81E425B7-AD5D-43DE-978A-F00917B03A39}" srcOrd="1" destOrd="0" presId="urn:microsoft.com/office/officeart/2005/8/layout/list1"/>
    <dgm:cxn modelId="{9BC4A5D4-1F76-4BC2-B8D5-2B3710D68B9C}" type="presParOf" srcId="{AFAE56A1-8B68-4173-B0E4-82F2B85559C3}" destId="{CD445775-FAC8-4AD6-881C-058075AE4DAA}" srcOrd="5" destOrd="0" presId="urn:microsoft.com/office/officeart/2005/8/layout/list1"/>
    <dgm:cxn modelId="{2EAC82DF-A929-4E50-AAE9-DD97D5831384}" type="presParOf" srcId="{AFAE56A1-8B68-4173-B0E4-82F2B85559C3}" destId="{D387726E-89F0-48D4-B533-721982B1978F}" srcOrd="6" destOrd="0" presId="urn:microsoft.com/office/officeart/2005/8/layout/list1"/>
    <dgm:cxn modelId="{9DAF57E3-0F95-4A6D-B0F4-8AA8BDEAD73E}" type="presParOf" srcId="{AFAE56A1-8B68-4173-B0E4-82F2B85559C3}" destId="{644DAB1C-0933-421F-82E3-6AB5586B9B4E}" srcOrd="7" destOrd="0" presId="urn:microsoft.com/office/officeart/2005/8/layout/list1"/>
    <dgm:cxn modelId="{A9431767-CDE1-4610-881E-5E30F31DF1BB}" type="presParOf" srcId="{AFAE56A1-8B68-4173-B0E4-82F2B85559C3}" destId="{A55C208E-2011-46D7-965E-D5420472C7B0}" srcOrd="8" destOrd="0" presId="urn:microsoft.com/office/officeart/2005/8/layout/list1"/>
    <dgm:cxn modelId="{E8DAD4EC-4664-4C83-9886-9555A30BBD82}" type="presParOf" srcId="{A55C208E-2011-46D7-965E-D5420472C7B0}" destId="{DC7F2792-F690-495B-A7B4-F4C268FC6EE4}" srcOrd="0" destOrd="0" presId="urn:microsoft.com/office/officeart/2005/8/layout/list1"/>
    <dgm:cxn modelId="{C04AEB1F-E59F-4FA3-8560-4A7351F20153}" type="presParOf" srcId="{A55C208E-2011-46D7-965E-D5420472C7B0}" destId="{231C1B76-8440-4EDE-BC93-0279214E6BF4}" srcOrd="1" destOrd="0" presId="urn:microsoft.com/office/officeart/2005/8/layout/list1"/>
    <dgm:cxn modelId="{1D188D3C-4270-4E68-95C6-A121CEBE539C}" type="presParOf" srcId="{AFAE56A1-8B68-4173-B0E4-82F2B85559C3}" destId="{5282287F-C0AE-4567-B976-596666D025AA}" srcOrd="9" destOrd="0" presId="urn:microsoft.com/office/officeart/2005/8/layout/list1"/>
    <dgm:cxn modelId="{7C37FD41-55B4-4461-9CD7-B449719F7478}" type="presParOf" srcId="{AFAE56A1-8B68-4173-B0E4-82F2B85559C3}" destId="{49154092-CEB8-451D-AAA8-60CE327C44F5}" srcOrd="10" destOrd="0" presId="urn:microsoft.com/office/officeart/2005/8/layout/list1"/>
  </dgm:cxnLst>
  <dgm:bg/>
  <dgm:whole>
    <a:ln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AEB8D-9BDA-4963-AE4D-4E6F97ED7CE0}" type="datetimeFigureOut">
              <a:rPr lang="hu-HU" smtClean="0"/>
              <a:t>2017.09.22.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DE6C9-293A-4410-939F-99EFEC50267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12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11" Type="http://schemas.openxmlformats.org/officeDocument/2006/relationships/image" Target="../media/image13.png"/><Relationship Id="rId5" Type="http://schemas.openxmlformats.org/officeDocument/2006/relationships/image" Target="../media/image7.jpe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 descr="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14348" y="185736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u-HU" i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Erdélyi könnyűzene fesztiválok marketingkommunikációja</a:t>
            </a:r>
            <a:endParaRPr lang="hu-HU" i="1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ép 11" descr="blue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ím 1"/>
          <p:cNvSpPr>
            <a:spLocks noGrp="1"/>
          </p:cNvSpPr>
          <p:nvPr>
            <p:ph type="title"/>
          </p:nvPr>
        </p:nvSpPr>
        <p:spPr/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b="1" dirty="0" smtClean="0"/>
              <a:t>Mi is az a marketingkommunikáció?</a:t>
            </a:r>
            <a:endParaRPr lang="hu-HU" b="1" dirty="0"/>
          </a:p>
        </p:txBody>
      </p:sp>
      <p:sp>
        <p:nvSpPr>
          <p:cNvPr id="11" name="Tartalom helye 10"/>
          <p:cNvSpPr>
            <a:spLocks noGrp="1"/>
          </p:cNvSpPr>
          <p:nvPr>
            <p:ph idx="1"/>
          </p:nvPr>
        </p:nvSpPr>
        <p:spPr>
          <a:xfrm>
            <a:off x="571472" y="2857496"/>
            <a:ext cx="8229600" cy="1714513"/>
          </a:xfr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	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	A</a:t>
            </a: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 </a:t>
            </a:r>
            <a:r>
              <a:rPr lang="hu-HU" b="1" dirty="0">
                <a:solidFill>
                  <a:schemeClr val="bg2">
                    <a:lumMod val="10000"/>
                  </a:schemeClr>
                </a:solidFill>
              </a:rPr>
              <a:t>marketingkommunikáció</a:t>
            </a: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 a piacon folytatott 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azon akciókat </a:t>
            </a: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jelenti, 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amelyekkel </a:t>
            </a:r>
            <a:r>
              <a:rPr lang="hu-HU" dirty="0">
                <a:solidFill>
                  <a:schemeClr val="bg2">
                    <a:lumMod val="10000"/>
                  </a:schemeClr>
                </a:solidFill>
              </a:rPr>
              <a:t>a termékek értékesítésének a volumenét </a:t>
            </a:r>
            <a:r>
              <a:rPr lang="hu-HU" dirty="0" smtClean="0">
                <a:solidFill>
                  <a:schemeClr val="bg2">
                    <a:lumMod val="10000"/>
                  </a:schemeClr>
                </a:solidFill>
              </a:rPr>
              <a:t>kívánják növelni.</a:t>
            </a:r>
            <a:endParaRPr lang="hu-H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b="1" dirty="0" smtClean="0"/>
              <a:t>Online marketingkommunikációs csatornák</a:t>
            </a:r>
            <a:endParaRPr lang="hu-HU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357290" y="1857364"/>
          <a:ext cx="6096000" cy="4278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5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28596" y="1643050"/>
            <a:ext cx="807249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u-HU" sz="72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Fesztiválok melyeket</a:t>
            </a:r>
          </a:p>
          <a:p>
            <a:pPr algn="ctr"/>
            <a:r>
              <a:rPr lang="hu-HU" sz="7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</a:t>
            </a:r>
            <a:r>
              <a:rPr lang="hu-HU" sz="7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utatni fogok</a:t>
            </a:r>
            <a:endParaRPr lang="hu-HU" sz="72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7" name="Tartalom helye 6" descr="térképemazélete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71480"/>
            <a:ext cx="9120184" cy="5643602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2428868"/>
            <a:ext cx="8229600" cy="1143000"/>
          </a:xfrm>
        </p:spPr>
        <p:txBody>
          <a:bodyPr>
            <a:noAutofit/>
          </a:bodyPr>
          <a:lstStyle/>
          <a:p>
            <a:r>
              <a:rPr lang="hu-HU" sz="6600" b="1" dirty="0" smtClean="0">
                <a:solidFill>
                  <a:schemeClr val="accent6">
                    <a:lumMod val="50000"/>
                  </a:schemeClr>
                </a:solidFill>
              </a:rPr>
              <a:t>11 magyar nyelven hirdetett fesztivál</a:t>
            </a:r>
            <a:endParaRPr lang="hu-HU" sz="66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5" name="Tartalom helye 4" descr="double ri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-1"/>
            <a:ext cx="2666988" cy="2000241"/>
          </a:xfrm>
        </p:spPr>
      </p:pic>
      <p:pic>
        <p:nvPicPr>
          <p:cNvPr id="6" name="Kép 5" descr="emi tabo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18" y="0"/>
            <a:ext cx="2643182" cy="2643182"/>
          </a:xfrm>
          <a:prstGeom prst="rect">
            <a:avLst/>
          </a:prstGeom>
        </p:spPr>
      </p:pic>
      <p:pic>
        <p:nvPicPr>
          <p:cNvPr id="7" name="Kép 6" descr="sic feszt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2264" y="2571744"/>
            <a:ext cx="2571736" cy="2571736"/>
          </a:xfrm>
          <a:prstGeom prst="rect">
            <a:avLst/>
          </a:prstGeom>
        </p:spPr>
      </p:pic>
      <p:pic>
        <p:nvPicPr>
          <p:cNvPr id="8" name="Kép 7" descr="tusvanyo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714752"/>
            <a:ext cx="3143248" cy="3143248"/>
          </a:xfrm>
          <a:prstGeom prst="rect">
            <a:avLst/>
          </a:prstGeom>
        </p:spPr>
      </p:pic>
      <p:pic>
        <p:nvPicPr>
          <p:cNvPr id="9" name="Kép 8" descr="vib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00496" y="0"/>
            <a:ext cx="2571744" cy="2571744"/>
          </a:xfrm>
          <a:prstGeom prst="rect">
            <a:avLst/>
          </a:prstGeom>
        </p:spPr>
      </p:pic>
      <p:pic>
        <p:nvPicPr>
          <p:cNvPr id="10" name="Kép 9" descr="szabadsag feszt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00496" y="2571744"/>
            <a:ext cx="2571768" cy="2571768"/>
          </a:xfrm>
          <a:prstGeom prst="rect">
            <a:avLst/>
          </a:prstGeom>
        </p:spPr>
      </p:pic>
      <p:pic>
        <p:nvPicPr>
          <p:cNvPr id="11" name="Kép 10" descr="kvari magyarnapok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29520" y="5143520"/>
            <a:ext cx="1714480" cy="1714480"/>
          </a:xfrm>
          <a:prstGeom prst="rect">
            <a:avLst/>
          </a:prstGeom>
        </p:spPr>
      </p:pic>
      <p:pic>
        <p:nvPicPr>
          <p:cNvPr id="12" name="Kép 11" descr="vsarhelyi forgatag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643174" y="0"/>
            <a:ext cx="1344432" cy="2071678"/>
          </a:xfrm>
          <a:prstGeom prst="rect">
            <a:avLst/>
          </a:prstGeom>
        </p:spPr>
      </p:pic>
      <p:pic>
        <p:nvPicPr>
          <p:cNvPr id="14" name="Kép 13" descr="temesvari magyarnapok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2000240"/>
            <a:ext cx="1714480" cy="1714480"/>
          </a:xfrm>
          <a:prstGeom prst="rect">
            <a:avLst/>
          </a:prstGeom>
        </p:spPr>
      </p:pic>
      <p:pic>
        <p:nvPicPr>
          <p:cNvPr id="15" name="Kép 14" descr="partiummi magyar napok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643042" y="2071678"/>
            <a:ext cx="1643074" cy="1643074"/>
          </a:xfrm>
          <a:prstGeom prst="rect">
            <a:avLst/>
          </a:prstGeom>
        </p:spPr>
      </p:pic>
      <p:pic>
        <p:nvPicPr>
          <p:cNvPr id="16" name="Kép 15" descr="olomfeszt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286116" y="5214950"/>
            <a:ext cx="3571900" cy="142873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4250323"/>
              </p:ext>
            </p:extLst>
          </p:nvPr>
        </p:nvGraphicFramePr>
        <p:xfrm>
          <a:off x="457200" y="1428736"/>
          <a:ext cx="8472518" cy="4697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Metró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141</TotalTime>
  <Words>27</Words>
  <Application>Microsoft Office PowerPoint</Application>
  <PresentationFormat>On-screen Show (4:3)</PresentationFormat>
  <Paragraphs>10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Office-téma</vt:lpstr>
      <vt:lpstr>Erdélyi könnyűzene fesztiválok marketingkommunikációja</vt:lpstr>
      <vt:lpstr>Mi is az a marketingkommunikáció?</vt:lpstr>
      <vt:lpstr>Online marketingkommunikációs csatornák</vt:lpstr>
      <vt:lpstr>PowerPoint Presentation</vt:lpstr>
      <vt:lpstr>PowerPoint Presentation</vt:lpstr>
      <vt:lpstr>11 magyar nyelven hirdetett fesztivál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Erdélyi könnyűzene fesztiválok marketingkommunikációja</dc:title>
  <dc:creator>Lacika</dc:creator>
  <cp:lastModifiedBy>Dániel Botond</cp:lastModifiedBy>
  <cp:revision>3</cp:revision>
  <dcterms:created xsi:type="dcterms:W3CDTF">2017-09-22T12:25:55Z</dcterms:created>
  <dcterms:modified xsi:type="dcterms:W3CDTF">2017-09-22T14:54:56Z</dcterms:modified>
</cp:coreProperties>
</file>