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3" r:id="rId6"/>
    <p:sldId id="267" r:id="rId7"/>
    <p:sldId id="261" r:id="rId8"/>
    <p:sldId id="262" r:id="rId9"/>
    <p:sldId id="271" r:id="rId10"/>
    <p:sldId id="269" r:id="rId11"/>
    <p:sldId id="272" r:id="rId12"/>
    <p:sldId id="273" r:id="rId13"/>
    <p:sldId id="270" r:id="rId14"/>
    <p:sldId id="274" r:id="rId15"/>
    <p:sldId id="268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2589215" y="2514600"/>
            <a:ext cx="8915400" cy="2262783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2589215" y="4777383"/>
            <a:ext cx="8915400" cy="1126284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62742D-9FBE-4599-A81D-0E7525E12360}" type="datetime1">
              <a:rPr lang="en-GB"/>
              <a:pPr lvl="0"/>
              <a:t>03/06/2017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Freeform 6"/>
          <p:cNvSpPr/>
          <p:nvPr/>
        </p:nvSpPr>
        <p:spPr>
          <a:xfrm>
            <a:off x="0" y="4323813"/>
            <a:ext cx="1744647" cy="778593"/>
          </a:xfrm>
          <a:custGeom>
            <a:avLst/>
            <a:gdLst>
              <a:gd name="f0" fmla="val w"/>
              <a:gd name="f1" fmla="val h"/>
              <a:gd name="f2" fmla="val 0"/>
              <a:gd name="f3" fmla="val 372"/>
              <a:gd name="f4" fmla="val 166"/>
              <a:gd name="f5" fmla="val 287"/>
              <a:gd name="f6" fmla="val 290"/>
              <a:gd name="f7" fmla="val 292"/>
              <a:gd name="f8" fmla="val 165"/>
              <a:gd name="f9" fmla="val 293"/>
              <a:gd name="f10" fmla="val 164"/>
              <a:gd name="f11" fmla="val 163"/>
              <a:gd name="f12" fmla="val 294"/>
              <a:gd name="f13" fmla="val 370"/>
              <a:gd name="f14" fmla="val 87"/>
              <a:gd name="f15" fmla="val 85"/>
              <a:gd name="f16" fmla="val 81"/>
              <a:gd name="f17" fmla="val 78"/>
              <a:gd name="f18" fmla="val 3"/>
              <a:gd name="f19" fmla="val 2"/>
              <a:gd name="f20" fmla="val 1"/>
              <a:gd name="f21" fmla="*/ f0 1 372"/>
              <a:gd name="f22" fmla="*/ f1 1 166"/>
              <a:gd name="f23" fmla="+- f4 0 f2"/>
              <a:gd name="f24" fmla="+- f3 0 f2"/>
              <a:gd name="f25" fmla="*/ f24 1 372"/>
              <a:gd name="f26" fmla="*/ f23 1 166"/>
              <a:gd name="f27" fmla="*/ 0 1 f25"/>
              <a:gd name="f28" fmla="*/ f3 1 f25"/>
              <a:gd name="f29" fmla="*/ 0 1 f26"/>
              <a:gd name="f30" fmla="*/ f4 1 f26"/>
              <a:gd name="f31" fmla="*/ f27 f21 1"/>
              <a:gd name="f32" fmla="*/ f28 f21 1"/>
              <a:gd name="f33" fmla="*/ f30 f22 1"/>
              <a:gd name="f34" fmla="*/ f29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372" h="166">
                <a:moveTo>
                  <a:pt x="f5" y="f4"/>
                </a:moveTo>
                <a:cubicBezTo>
                  <a:pt x="f6" y="f4"/>
                  <a:pt x="f7" y="f8"/>
                  <a:pt x="f9" y="f10"/>
                </a:cubicBezTo>
                <a:cubicBezTo>
                  <a:pt x="f9" y="f11"/>
                  <a:pt x="f12" y="f11"/>
                  <a:pt x="f12" y="f11"/>
                </a:cubicBezTo>
                <a:cubicBezTo>
                  <a:pt x="f13" y="f14"/>
                  <a:pt x="f13" y="f14"/>
                  <a:pt x="f13" y="f14"/>
                </a:cubicBezTo>
                <a:cubicBezTo>
                  <a:pt x="f3" y="f15"/>
                  <a:pt x="f3" y="f16"/>
                  <a:pt x="f13" y="f17"/>
                </a:cubicBezTo>
                <a:cubicBezTo>
                  <a:pt x="f12" y="f18"/>
                  <a:pt x="f12" y="f18"/>
                  <a:pt x="f12" y="f18"/>
                </a:cubicBezTo>
                <a:cubicBezTo>
                  <a:pt x="f12" y="f19"/>
                  <a:pt x="f9" y="f19"/>
                  <a:pt x="f9" y="f19"/>
                </a:cubicBezTo>
                <a:cubicBezTo>
                  <a:pt x="f7" y="f20"/>
                  <a:pt x="f6" y="f2"/>
                  <a:pt x="f5" y="f2"/>
                </a:cubicBezTo>
                <a:cubicBezTo>
                  <a:pt x="f2" y="f2"/>
                  <a:pt x="f2" y="f2"/>
                  <a:pt x="f2" y="f2"/>
                </a:cubicBezTo>
                <a:cubicBezTo>
                  <a:pt x="f2" y="f4"/>
                  <a:pt x="f2" y="f4"/>
                  <a:pt x="f2" y="f4"/>
                </a:cubicBezTo>
                <a:lnTo>
                  <a:pt x="f5" y="f4"/>
                </a:ln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4529544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66C5131A-3102-477A-A112-11FE830FAA0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975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609603"/>
            <a:ext cx="8915400" cy="311704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89215" y="4354043"/>
            <a:ext cx="891540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AB66B9-5143-4EFB-8B09-4C0527BF49D5}" type="datetime1">
              <a:rPr lang="en-GB"/>
              <a:pPr lvl="0"/>
              <a:t>03/06/2017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Freeform 11"/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CED881E-2A6E-419F-81E9-EA0697112E4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98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849947" y="609603"/>
            <a:ext cx="8393926" cy="289560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3275015" y="3505196"/>
            <a:ext cx="7536557" cy="381003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89215" y="4354043"/>
            <a:ext cx="891540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D1D211-6D2E-442A-8882-640EC57191E0}" type="datetime1">
              <a:rPr lang="en-GB"/>
              <a:pPr lvl="0"/>
              <a:t>03/06/2017</a:t>
            </a:fld>
            <a:endParaRPr lang="en-GB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Freeform 11"/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F060A9A-060D-48C9-842B-2E7D73353A5D}" type="slidenum">
              <a:t>‹#›</a:t>
            </a:fld>
            <a:endParaRPr lang="en-GB"/>
          </a:p>
        </p:txBody>
      </p:sp>
      <p:sp>
        <p:nvSpPr>
          <p:cNvPr id="9" name="TextBox 13"/>
          <p:cNvSpPr txBox="1"/>
          <p:nvPr/>
        </p:nvSpPr>
        <p:spPr>
          <a:xfrm>
            <a:off x="2467654" y="648007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4"/>
          <p:cNvSpPr txBox="1"/>
          <p:nvPr/>
        </p:nvSpPr>
        <p:spPr>
          <a:xfrm>
            <a:off x="11114852" y="2905304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0810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2438403"/>
            <a:ext cx="8915400" cy="2724847"/>
          </a:xfrm>
        </p:spPr>
        <p:txBody>
          <a:bodyPr anchor="b"/>
          <a:lstStyle>
            <a:lvl1pPr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0EB0FA-A2B9-48D7-8DBC-7E8240594D3D}" type="datetime1">
              <a:rPr lang="en-GB"/>
              <a:pPr lvl="0"/>
              <a:t>03/06/2017</a:t>
            </a:fld>
            <a:endParaRPr lang="en-GB"/>
          </a:p>
        </p:txBody>
      </p:sp>
      <p:sp>
        <p:nvSpPr>
          <p:cNvPr id="5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1212E8D5-F39F-47A1-80E3-409479395F3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201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849947" y="609603"/>
            <a:ext cx="8393926" cy="289560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2589215" y="4343400"/>
            <a:ext cx="8915400" cy="838203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A5301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950E07-3AC3-48B4-939D-8A3AD5F813EF}" type="datetime1">
              <a:rPr lang="en-GB"/>
              <a:pPr lvl="0"/>
              <a:t>03/06/2017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F06C4E96-DEBB-474D-ADED-8903FDFD5AC8}" type="slidenum">
              <a:t>‹#›</a:t>
            </a:fld>
            <a:endParaRPr lang="en-GB"/>
          </a:p>
        </p:txBody>
      </p:sp>
      <p:sp>
        <p:nvSpPr>
          <p:cNvPr id="9" name="TextBox 16"/>
          <p:cNvSpPr txBox="1"/>
          <p:nvPr/>
        </p:nvSpPr>
        <p:spPr>
          <a:xfrm>
            <a:off x="2467654" y="648007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7"/>
          <p:cNvSpPr txBox="1"/>
          <p:nvPr/>
        </p:nvSpPr>
        <p:spPr>
          <a:xfrm>
            <a:off x="11114852" y="2905304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4255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627406"/>
            <a:ext cx="8915400" cy="2880021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2589215" y="4343400"/>
            <a:ext cx="8915400" cy="838203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A5301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24DEB4-5688-44EE-BEE2-7A04F5972902}" type="datetime1">
              <a:rPr lang="en-GB"/>
              <a:pPr lvl="0"/>
              <a:t>03/06/2017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E22F0260-37DE-4E83-8721-4525631C216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384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5AEF44-095D-4FD3-A1D7-67AF4CA7E323}" type="datetime1">
              <a:rPr lang="en-GB"/>
              <a:pPr lvl="0"/>
              <a:t>03/06/2017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858636-16F3-409F-A448-57B010518AA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283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9294811" y="627406"/>
            <a:ext cx="2207599" cy="528381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2589215" y="627406"/>
            <a:ext cx="6476996" cy="528381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D41992-34D4-498F-8F51-2879361923DB}" type="datetime1">
              <a:rPr lang="en-GB"/>
              <a:pPr lvl="0"/>
              <a:t>03/06/2017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B1ACC0-2B3D-4B64-80BF-A7B7D0D27FF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741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589215" y="2133596"/>
            <a:ext cx="8915400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B79A50-F414-4A93-8DC6-AEC5845FC2ED}" type="datetime1">
              <a:rPr lang="en-GB"/>
              <a:pPr lvl="0"/>
              <a:t>03/06/2017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B2BE84-E06A-4E9A-979E-30EDD4697BA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793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2058753"/>
            <a:ext cx="8915400" cy="1468800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589215" y="3530132"/>
            <a:ext cx="8915400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07F980-739E-4199-B298-6D0CC85D6541}" type="datetime1">
              <a:rPr lang="en-GB"/>
              <a:pPr lvl="0"/>
              <a:t>03/06/2017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Freeform 11"/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EF8BDBD2-DD4D-4067-93CC-1717BDC4656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227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589215" y="2133596"/>
            <a:ext cx="4313864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7190750" y="2126217"/>
            <a:ext cx="4313864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DA40ED-FEDE-4D2F-BE1B-19A08985BD06}" type="datetime1">
              <a:rPr lang="en-GB"/>
              <a:pPr lvl="0"/>
              <a:t>03/06/2017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424C92-275B-4B2E-AFC0-9F4239F013B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985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939375" y="1972699"/>
            <a:ext cx="3992727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2589215" y="2548963"/>
            <a:ext cx="4342897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7506629" y="1969471"/>
            <a:ext cx="399900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7166957" y="2545735"/>
            <a:ext cx="4338672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D8DC27-15DB-487B-AECA-D7BA8CA38522}" type="datetime1">
              <a:rPr lang="en-GB"/>
              <a:pPr lvl="0"/>
              <a:t>03/06/2017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BD5AF8-A2CA-453F-A1DA-DA66E6D89F9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80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D19708-B62A-41C8-B665-759390EBEEBD}" type="datetime1">
              <a:rPr lang="en-GB"/>
              <a:pPr lvl="0"/>
              <a:t>03/06/2017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ED2EA5-CAB6-4445-A17D-591194D7B8E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090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F84887-FED4-41CB-8A0A-E0049821A2CF}" type="datetime1">
              <a:rPr lang="en-GB"/>
              <a:pPr lvl="0"/>
              <a:t>03/06/2017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F1EB17-EAFB-41A9-9D4C-EB1C1B30395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56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446090"/>
            <a:ext cx="3505196" cy="976314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323011" y="446090"/>
            <a:ext cx="5181603" cy="5414967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2589215" y="1598608"/>
            <a:ext cx="3505196" cy="426243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17E02F-C7F9-4EF4-B9B3-89ACFBD35EF5}" type="datetime1">
              <a:rPr lang="en-GB"/>
              <a:pPr lvl="0"/>
              <a:t>03/06/2017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D4929C-86F7-4A66-B549-E941044E52D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565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4800600"/>
            <a:ext cx="8915400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589215" y="634968"/>
            <a:ext cx="8915400" cy="3854973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2589215" y="5367335"/>
            <a:ext cx="8915400" cy="493711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DC8A11-EB30-4CF2-BE6C-7CFA5C6EDC7B}" type="datetime1">
              <a:rPr lang="en-GB"/>
              <a:pPr lvl="0"/>
              <a:t>03/06/2017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8533ADB-F0FD-48DA-A620-592BA0E2D10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435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FE8C4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0" y="228600"/>
            <a:ext cx="2851510" cy="6638634"/>
            <a:chOff x="0" y="228600"/>
            <a:chExt cx="2851510" cy="6638634"/>
          </a:xfrm>
        </p:grpSpPr>
        <p:sp>
          <p:nvSpPr>
            <p:cNvPr id="3" name="Freeform 11"/>
            <p:cNvSpPr/>
            <p:nvPr/>
          </p:nvSpPr>
          <p:spPr>
            <a:xfrm>
              <a:off x="0" y="2575041"/>
              <a:ext cx="100638" cy="6262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"/>
                <a:gd name="f4" fmla="val 136"/>
                <a:gd name="f5" fmla="val 20"/>
                <a:gd name="f6" fmla="val 117"/>
                <a:gd name="f7" fmla="val 19"/>
                <a:gd name="f8" fmla="val 99"/>
                <a:gd name="f9" fmla="val 17"/>
                <a:gd name="f10" fmla="val 80"/>
                <a:gd name="f11" fmla="val 11"/>
                <a:gd name="f12" fmla="val 54"/>
                <a:gd name="f13" fmla="val 6"/>
                <a:gd name="f14" fmla="val 27"/>
                <a:gd name="f15" fmla="val 35"/>
                <a:gd name="f16" fmla="val 64"/>
                <a:gd name="f17" fmla="val 13"/>
                <a:gd name="f18" fmla="val 94"/>
                <a:gd name="f19" fmla="val 124"/>
                <a:gd name="f20" fmla="val 128"/>
                <a:gd name="f21" fmla="val 21"/>
                <a:gd name="f22" fmla="val 132"/>
                <a:gd name="f23" fmla="*/ f0 1 22"/>
                <a:gd name="f24" fmla="*/ f1 1 136"/>
                <a:gd name="f25" fmla="+- f4 0 f2"/>
                <a:gd name="f26" fmla="+- f3 0 f2"/>
                <a:gd name="f27" fmla="*/ f26 1 22"/>
                <a:gd name="f28" fmla="*/ f25 1 136"/>
                <a:gd name="f29" fmla="*/ 0 1 f27"/>
                <a:gd name="f30" fmla="*/ f3 1 f27"/>
                <a:gd name="f31" fmla="*/ 0 1 f28"/>
                <a:gd name="f32" fmla="*/ f4 1 f28"/>
                <a:gd name="f33" fmla="*/ f29 f23 1"/>
                <a:gd name="f34" fmla="*/ f30 f23 1"/>
                <a:gd name="f35" fmla="*/ f32 f24 1"/>
                <a:gd name="f36" fmla="*/ f3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22" h="136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  <a:cubicBezTo>
                    <a:pt x="f2" y="f15"/>
                    <a:pt x="f2" y="f15"/>
                    <a:pt x="f2" y="f15"/>
                  </a:cubicBezTo>
                  <a:cubicBezTo>
                    <a:pt x="f13" y="f16"/>
                    <a:pt x="f17" y="f18"/>
                    <a:pt x="f5" y="f19"/>
                  </a:cubicBezTo>
                  <a:cubicBezTo>
                    <a:pt x="f5" y="f20"/>
                    <a:pt x="f21" y="f22"/>
                    <a:pt x="f3" y="f4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reeform 12"/>
            <p:cNvSpPr/>
            <p:nvPr/>
          </p:nvSpPr>
          <p:spPr>
            <a:xfrm>
              <a:off x="128601" y="3156527"/>
              <a:ext cx="646718" cy="23222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04"/>
                <a:gd name="f5" fmla="val 86"/>
                <a:gd name="f6" fmla="val 350"/>
                <a:gd name="f7" fmla="val 103"/>
                <a:gd name="f8" fmla="val 402"/>
                <a:gd name="f9" fmla="val 120"/>
                <a:gd name="f10" fmla="val 453"/>
                <a:gd name="f11" fmla="val 139"/>
                <a:gd name="f12" fmla="val 495"/>
                <a:gd name="f13" fmla="val 487"/>
                <a:gd name="f14" fmla="val 478"/>
                <a:gd name="f15" fmla="val 124"/>
                <a:gd name="f16" fmla="val 435"/>
                <a:gd name="f17" fmla="val 109"/>
                <a:gd name="f18" fmla="val 391"/>
                <a:gd name="f19" fmla="val 95"/>
                <a:gd name="f20" fmla="val 347"/>
                <a:gd name="f21" fmla="val 58"/>
                <a:gd name="f22" fmla="val 233"/>
                <a:gd name="f23" fmla="val 27"/>
                <a:gd name="f24" fmla="val 117"/>
                <a:gd name="f25" fmla="val 2"/>
                <a:gd name="f26" fmla="val 20"/>
                <a:gd name="f27" fmla="val 4"/>
                <a:gd name="f28" fmla="val 41"/>
                <a:gd name="f29" fmla="val 6"/>
                <a:gd name="f30" fmla="val 61"/>
                <a:gd name="f31" fmla="val 30"/>
                <a:gd name="f32" fmla="val 158"/>
                <a:gd name="f33" fmla="val 56"/>
                <a:gd name="f34" fmla="val 255"/>
                <a:gd name="f35" fmla="*/ f0 1 140"/>
                <a:gd name="f36" fmla="*/ f1 1 504"/>
                <a:gd name="f37" fmla="+- f4 0 f2"/>
                <a:gd name="f38" fmla="+- f3 0 f2"/>
                <a:gd name="f39" fmla="*/ f38 1 140"/>
                <a:gd name="f40" fmla="*/ f37 1 504"/>
                <a:gd name="f41" fmla="*/ 0 1 f39"/>
                <a:gd name="f42" fmla="*/ f3 1 f39"/>
                <a:gd name="f43" fmla="*/ 0 1 f40"/>
                <a:gd name="f44" fmla="*/ f4 1 f40"/>
                <a:gd name="f45" fmla="*/ f41 f35 1"/>
                <a:gd name="f46" fmla="*/ f42 f35 1"/>
                <a:gd name="f47" fmla="*/ f44 f36 1"/>
                <a:gd name="f48" fmla="*/ f43 f3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140" h="504">
                  <a:moveTo>
                    <a:pt x="f5" y="f6"/>
                  </a:moveTo>
                  <a:cubicBezTo>
                    <a:pt x="f7" y="f8"/>
                    <a:pt x="f9" y="f10"/>
                    <a:pt x="f11" y="f4"/>
                  </a:cubicBezTo>
                  <a:cubicBezTo>
                    <a:pt x="f11" y="f12"/>
                    <a:pt x="f11" y="f13"/>
                    <a:pt x="f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" y="f2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 13"/>
            <p:cNvSpPr/>
            <p:nvPr/>
          </p:nvSpPr>
          <p:spPr>
            <a:xfrm>
              <a:off x="806994" y="5447062"/>
              <a:ext cx="609438" cy="14201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2"/>
                <a:gd name="f4" fmla="val 308"/>
                <a:gd name="f5" fmla="val 8"/>
                <a:gd name="f6" fmla="val 22"/>
                <a:gd name="f7" fmla="val 5"/>
                <a:gd name="f8" fmla="val 15"/>
                <a:gd name="f9" fmla="val 2"/>
                <a:gd name="f10" fmla="val 10"/>
                <a:gd name="f11" fmla="val 19"/>
                <a:gd name="f12" fmla="val 29"/>
                <a:gd name="f13" fmla="val 21"/>
                <a:gd name="f14" fmla="val 85"/>
                <a:gd name="f15" fmla="val 44"/>
                <a:gd name="f16" fmla="val 140"/>
                <a:gd name="f17" fmla="val 68"/>
                <a:gd name="f18" fmla="val 194"/>
                <a:gd name="f19" fmla="val 232"/>
                <a:gd name="f20" fmla="val 104"/>
                <a:gd name="f21" fmla="val 270"/>
                <a:gd name="f22" fmla="val 123"/>
                <a:gd name="f23" fmla="val 113"/>
                <a:gd name="f24" fmla="val 269"/>
                <a:gd name="f25" fmla="val 94"/>
                <a:gd name="f26" fmla="val 230"/>
                <a:gd name="f27" fmla="val 77"/>
                <a:gd name="f28" fmla="val 190"/>
                <a:gd name="f29" fmla="val 52"/>
                <a:gd name="f30" fmla="val 135"/>
                <a:gd name="f31" fmla="val 79"/>
                <a:gd name="f32" fmla="*/ f0 1 132"/>
                <a:gd name="f33" fmla="*/ f1 1 308"/>
                <a:gd name="f34" fmla="+- f4 0 f2"/>
                <a:gd name="f35" fmla="+- f3 0 f2"/>
                <a:gd name="f36" fmla="*/ f35 1 132"/>
                <a:gd name="f37" fmla="*/ f34 1 308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132" h="308">
                  <a:moveTo>
                    <a:pt x="f5" y="f6"/>
                  </a:moveTo>
                  <a:cubicBezTo>
                    <a:pt x="f7" y="f8"/>
                    <a:pt x="f9" y="f5"/>
                    <a:pt x="f2" y="f2"/>
                  </a:cubicBezTo>
                  <a:cubicBezTo>
                    <a:pt x="f2" y="f10"/>
                    <a:pt x="f2" y="f11"/>
                    <a:pt x="f2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4" y="f19"/>
                    <a:pt x="f20" y="f21"/>
                    <a:pt x="f22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12" y="f31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14"/>
            <p:cNvSpPr/>
            <p:nvPr/>
          </p:nvSpPr>
          <p:spPr>
            <a:xfrm>
              <a:off x="959827" y="6503798"/>
              <a:ext cx="171468" cy="3634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"/>
                <a:gd name="f4" fmla="val 79"/>
                <a:gd name="f5" fmla="val 28"/>
                <a:gd name="f6" fmla="val 24"/>
                <a:gd name="f7" fmla="val 53"/>
                <a:gd name="f8" fmla="val 12"/>
                <a:gd name="f9" fmla="val 27"/>
                <a:gd name="f10" fmla="val 8"/>
                <a:gd name="f11" fmla="val 17"/>
                <a:gd name="f12" fmla="*/ f0 1 37"/>
                <a:gd name="f13" fmla="*/ f1 1 79"/>
                <a:gd name="f14" fmla="+- f4 0 f2"/>
                <a:gd name="f15" fmla="+- f3 0 f2"/>
                <a:gd name="f16" fmla="*/ f15 1 37"/>
                <a:gd name="f17" fmla="*/ f14 1 79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7" h="7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15"/>
            <p:cNvSpPr/>
            <p:nvPr/>
          </p:nvSpPr>
          <p:spPr>
            <a:xfrm>
              <a:off x="100638" y="3201259"/>
              <a:ext cx="821908" cy="332863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"/>
                <a:gd name="f4" fmla="val 722"/>
                <a:gd name="f5" fmla="val 162"/>
                <a:gd name="f6" fmla="val 660"/>
                <a:gd name="f7" fmla="val 145"/>
                <a:gd name="f8" fmla="val 618"/>
                <a:gd name="f9" fmla="val 130"/>
                <a:gd name="f10" fmla="val 576"/>
                <a:gd name="f11" fmla="val 116"/>
                <a:gd name="f12" fmla="val 534"/>
                <a:gd name="f13" fmla="val 84"/>
                <a:gd name="f14" fmla="val 437"/>
                <a:gd name="f15" fmla="val 59"/>
                <a:gd name="f16" fmla="val 337"/>
                <a:gd name="f17" fmla="val 40"/>
                <a:gd name="f18" fmla="val 236"/>
                <a:gd name="f19" fmla="val 29"/>
                <a:gd name="f20" fmla="val 175"/>
                <a:gd name="f21" fmla="val 20"/>
                <a:gd name="f22" fmla="val 113"/>
                <a:gd name="f23" fmla="val 12"/>
                <a:gd name="f24" fmla="val 51"/>
                <a:gd name="f25" fmla="val 8"/>
                <a:gd name="f26" fmla="val 34"/>
                <a:gd name="f27" fmla="val 4"/>
                <a:gd name="f28" fmla="val 17"/>
                <a:gd name="f29" fmla="val 79"/>
                <a:gd name="f30" fmla="val 19"/>
                <a:gd name="f31" fmla="val 159"/>
                <a:gd name="f32" fmla="val 33"/>
                <a:gd name="f33" fmla="val 237"/>
                <a:gd name="f34" fmla="val 339"/>
                <a:gd name="f35" fmla="val 76"/>
                <a:gd name="f36" fmla="val 439"/>
                <a:gd name="f37" fmla="val 107"/>
                <a:gd name="f38" fmla="val 537"/>
                <a:gd name="f39" fmla="val 123"/>
                <a:gd name="f40" fmla="val 586"/>
                <a:gd name="f41" fmla="val 141"/>
                <a:gd name="f42" fmla="val 634"/>
                <a:gd name="f43" fmla="val 160"/>
                <a:gd name="f44" fmla="val 681"/>
                <a:gd name="f45" fmla="val 166"/>
                <a:gd name="f46" fmla="val 695"/>
                <a:gd name="f47" fmla="val 172"/>
                <a:gd name="f48" fmla="val 708"/>
                <a:gd name="f49" fmla="val 176"/>
                <a:gd name="f50" fmla="val 717"/>
                <a:gd name="f51" fmla="val 713"/>
                <a:gd name="f52" fmla="val 174"/>
                <a:gd name="f53" fmla="val 169"/>
                <a:gd name="f54" fmla="val 692"/>
                <a:gd name="f55" fmla="val 165"/>
                <a:gd name="f56" fmla="val 676"/>
                <a:gd name="f57" fmla="*/ f0 1 178"/>
                <a:gd name="f58" fmla="*/ f1 1 722"/>
                <a:gd name="f59" fmla="+- f4 0 f2"/>
                <a:gd name="f60" fmla="+- f3 0 f2"/>
                <a:gd name="f61" fmla="*/ f60 1 178"/>
                <a:gd name="f62" fmla="*/ f59 1 722"/>
                <a:gd name="f63" fmla="*/ 0 1 f61"/>
                <a:gd name="f64" fmla="*/ f3 1 f61"/>
                <a:gd name="f65" fmla="*/ 0 1 f62"/>
                <a:gd name="f66" fmla="*/ f4 1 f62"/>
                <a:gd name="f67" fmla="*/ f63 f57 1"/>
                <a:gd name="f68" fmla="*/ f64 f57 1"/>
                <a:gd name="f69" fmla="*/ f66 f58 1"/>
                <a:gd name="f70" fmla="*/ f65 f5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7" t="f70" r="f68" b="f69"/>
              <a:pathLst>
                <a:path w="178" h="722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5" y="f29"/>
                    <a:pt x="f30" y="f31"/>
                    <a:pt x="f32" y="f33"/>
                  </a:cubicBezTo>
                  <a:cubicBezTo>
                    <a:pt x="f24" y="f34"/>
                    <a:pt x="f35" y="f36"/>
                    <a:pt x="f37" y="f38"/>
                  </a:cubicBezTo>
                  <a:cubicBezTo>
                    <a:pt x="f39" y="f40"/>
                    <a:pt x="f41" y="f42"/>
                    <a:pt x="f43" y="f44"/>
                  </a:cubicBezTo>
                  <a:cubicBezTo>
                    <a:pt x="f45" y="f46"/>
                    <a:pt x="f47" y="f48"/>
                    <a:pt x="f3" y="f4"/>
                  </a:cubicBezTo>
                  <a:cubicBezTo>
                    <a:pt x="f49" y="f50"/>
                    <a:pt x="f20" y="f51"/>
                    <a:pt x="f52" y="f48"/>
                  </a:cubicBezTo>
                  <a:cubicBezTo>
                    <a:pt x="f53" y="f54"/>
                    <a:pt x="f55" y="f56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16"/>
            <p:cNvSpPr/>
            <p:nvPr/>
          </p:nvSpPr>
          <p:spPr>
            <a:xfrm>
              <a:off x="22366" y="228600"/>
              <a:ext cx="106234" cy="29279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3"/>
                <a:gd name="f4" fmla="val 635"/>
                <a:gd name="f5" fmla="val 11"/>
                <a:gd name="f6" fmla="val 577"/>
                <a:gd name="f7" fmla="val 12"/>
                <a:gd name="f8" fmla="val 581"/>
                <a:gd name="f9" fmla="val 585"/>
                <a:gd name="f10" fmla="val 589"/>
                <a:gd name="f11" fmla="val 15"/>
                <a:gd name="f12" fmla="val 603"/>
                <a:gd name="f13" fmla="val 19"/>
                <a:gd name="f14" fmla="val 617"/>
                <a:gd name="f15" fmla="val 22"/>
                <a:gd name="f16" fmla="val 632"/>
                <a:gd name="f17" fmla="val 633"/>
                <a:gd name="f18" fmla="val 634"/>
                <a:gd name="f19" fmla="val 21"/>
                <a:gd name="f20" fmla="val 615"/>
                <a:gd name="f21" fmla="val 596"/>
                <a:gd name="f22" fmla="val 17"/>
                <a:gd name="f23" fmla="val 576"/>
                <a:gd name="f24" fmla="val 9"/>
                <a:gd name="f25" fmla="val 474"/>
                <a:gd name="f26" fmla="val 5"/>
                <a:gd name="f27" fmla="val 372"/>
                <a:gd name="f28" fmla="val 269"/>
                <a:gd name="f29" fmla="val 6"/>
                <a:gd name="f30" fmla="val 179"/>
                <a:gd name="f31" fmla="val 90"/>
                <a:gd name="f32" fmla="val 89"/>
                <a:gd name="f33" fmla="val 2"/>
                <a:gd name="f34" fmla="val 1"/>
                <a:gd name="f35" fmla="val 3"/>
                <a:gd name="f36" fmla="*/ f0 1 23"/>
                <a:gd name="f37" fmla="*/ f1 1 635"/>
                <a:gd name="f38" fmla="+- f4 0 f2"/>
                <a:gd name="f39" fmla="+- f3 0 f2"/>
                <a:gd name="f40" fmla="*/ f39 1 23"/>
                <a:gd name="f41" fmla="*/ f38 1 635"/>
                <a:gd name="f42" fmla="*/ 0 1 f40"/>
                <a:gd name="f43" fmla="*/ f3 1 f40"/>
                <a:gd name="f44" fmla="*/ 0 1 f41"/>
                <a:gd name="f45" fmla="*/ f4 1 f41"/>
                <a:gd name="f46" fmla="*/ f42 f36 1"/>
                <a:gd name="f47" fmla="*/ f43 f36 1"/>
                <a:gd name="f48" fmla="*/ f45 f37 1"/>
                <a:gd name="f49" fmla="*/ f44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23" h="635">
                  <a:moveTo>
                    <a:pt x="f5" y="f6"/>
                  </a:moveTo>
                  <a:cubicBezTo>
                    <a:pt x="f7" y="f8"/>
                    <a:pt x="f7" y="f9"/>
                    <a:pt x="f7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7"/>
                    <a:pt x="f15" y="f18"/>
                    <a:pt x="f3" y="f4"/>
                  </a:cubicBezTo>
                  <a:cubicBezTo>
                    <a:pt x="f19" y="f20"/>
                    <a:pt x="f13" y="f21"/>
                    <a:pt x="f22" y="f23"/>
                  </a:cubicBezTo>
                  <a:cubicBezTo>
                    <a:pt x="f24" y="f25"/>
                    <a:pt x="f26" y="f27"/>
                    <a:pt x="f26" y="f28"/>
                  </a:cubicBezTo>
                  <a:cubicBezTo>
                    <a:pt x="f29" y="f30"/>
                    <a:pt x="f24" y="f31"/>
                    <a:pt x="f11" y="f2"/>
                  </a:cubicBezTo>
                  <a:cubicBezTo>
                    <a:pt x="f7" y="f2"/>
                    <a:pt x="f7" y="f2"/>
                    <a:pt x="f7" y="f2"/>
                  </a:cubicBezTo>
                  <a:cubicBezTo>
                    <a:pt x="f26" y="f32"/>
                    <a:pt x="f33" y="f30"/>
                    <a:pt x="f34" y="f28"/>
                  </a:cubicBezTo>
                  <a:cubicBezTo>
                    <a:pt x="f2" y="f27"/>
                    <a:pt x="f35" y="f25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17"/>
            <p:cNvSpPr/>
            <p:nvPr/>
          </p:nvSpPr>
          <p:spPr>
            <a:xfrm>
              <a:off x="78281" y="2944066"/>
              <a:ext cx="78272" cy="4938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2"/>
                <a:gd name="f6" fmla="val 19"/>
                <a:gd name="f7" fmla="val 3"/>
                <a:gd name="f8" fmla="val 37"/>
                <a:gd name="f9" fmla="val 5"/>
                <a:gd name="f10" fmla="val 56"/>
                <a:gd name="f11" fmla="val 9"/>
                <a:gd name="f12" fmla="val 73"/>
                <a:gd name="f13" fmla="val 13"/>
                <a:gd name="f14" fmla="val 90"/>
                <a:gd name="f15" fmla="val 15"/>
                <a:gd name="f16" fmla="val 87"/>
                <a:gd name="f17" fmla="val 66"/>
                <a:gd name="f18" fmla="val 11"/>
                <a:gd name="f19" fmla="val 46"/>
                <a:gd name="f20" fmla="val 10"/>
                <a:gd name="f21" fmla="val 45"/>
                <a:gd name="f22" fmla="val 44"/>
                <a:gd name="f23" fmla="val 43"/>
                <a:gd name="f24" fmla="val 7"/>
                <a:gd name="f25" fmla="val 28"/>
                <a:gd name="f26" fmla="val 14"/>
                <a:gd name="f27" fmla="*/ f0 1 17"/>
                <a:gd name="f28" fmla="*/ f1 1 107"/>
                <a:gd name="f29" fmla="+- f4 0 f2"/>
                <a:gd name="f30" fmla="+- f3 0 f2"/>
                <a:gd name="f31" fmla="*/ f30 1 17"/>
                <a:gd name="f32" fmla="*/ f29 1 107"/>
                <a:gd name="f33" fmla="*/ 0 1 f31"/>
                <a:gd name="f34" fmla="*/ f3 1 f31"/>
                <a:gd name="f35" fmla="*/ 0 1 f32"/>
                <a:gd name="f36" fmla="*/ f4 1 f32"/>
                <a:gd name="f37" fmla="*/ f33 f27 1"/>
                <a:gd name="f38" fmla="*/ f34 f27 1"/>
                <a:gd name="f39" fmla="*/ f36 f28 1"/>
                <a:gd name="f40" fmla="*/ f3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17" h="107">
                  <a:moveTo>
                    <a:pt x="f2" y="f2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3" y="f4"/>
                  </a:cubicBezTo>
                  <a:cubicBezTo>
                    <a:pt x="f15" y="f16"/>
                    <a:pt x="f13" y="f17"/>
                    <a:pt x="f18" y="f19"/>
                  </a:cubicBezTo>
                  <a:cubicBezTo>
                    <a:pt x="f20" y="f21"/>
                    <a:pt x="f20" y="f22"/>
                    <a:pt x="f20" y="f23"/>
                  </a:cubicBezTo>
                  <a:cubicBezTo>
                    <a:pt x="f24" y="f25"/>
                    <a:pt x="f7" y="f26"/>
                    <a:pt x="f2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18"/>
            <p:cNvSpPr/>
            <p:nvPr/>
          </p:nvSpPr>
          <p:spPr>
            <a:xfrm>
              <a:off x="769723" y="5478746"/>
              <a:ext cx="190103" cy="102505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"/>
                <a:gd name="f4" fmla="val 222"/>
                <a:gd name="f5" fmla="val 31"/>
                <a:gd name="f6" fmla="val 2"/>
                <a:gd name="f7" fmla="val 62"/>
                <a:gd name="f8" fmla="val 5"/>
                <a:gd name="f9" fmla="val 93"/>
                <a:gd name="f10" fmla="val 8"/>
                <a:gd name="f11" fmla="val 117"/>
                <a:gd name="f12" fmla="val 12"/>
                <a:gd name="f13" fmla="val 142"/>
                <a:gd name="f14" fmla="val 17"/>
                <a:gd name="f15" fmla="val 166"/>
                <a:gd name="f16" fmla="val 19"/>
                <a:gd name="f17" fmla="val 172"/>
                <a:gd name="f18" fmla="val 22"/>
                <a:gd name="f19" fmla="val 178"/>
                <a:gd name="f20" fmla="val 24"/>
                <a:gd name="f21" fmla="val 184"/>
                <a:gd name="f22" fmla="val 30"/>
                <a:gd name="f23" fmla="val 197"/>
                <a:gd name="f24" fmla="val 35"/>
                <a:gd name="f25" fmla="val 209"/>
                <a:gd name="f26" fmla="val 40"/>
                <a:gd name="f27" fmla="val 219"/>
                <a:gd name="f28" fmla="val 39"/>
                <a:gd name="f29" fmla="val 215"/>
                <a:gd name="f30" fmla="val 38"/>
                <a:gd name="f31" fmla="val 212"/>
                <a:gd name="f32" fmla="val 26"/>
                <a:gd name="f33" fmla="val 18"/>
                <a:gd name="f34" fmla="val 132"/>
                <a:gd name="f35" fmla="val 13"/>
                <a:gd name="f36" fmla="val 92"/>
                <a:gd name="f37" fmla="val 11"/>
                <a:gd name="f38" fmla="val 68"/>
                <a:gd name="f39" fmla="val 9"/>
                <a:gd name="f40" fmla="val 45"/>
                <a:gd name="f41" fmla="val 21"/>
                <a:gd name="f42" fmla="val 7"/>
                <a:gd name="f43" fmla="val 20"/>
                <a:gd name="f44" fmla="val 6"/>
                <a:gd name="f45" fmla="*/ f0 1 41"/>
                <a:gd name="f46" fmla="*/ f1 1 222"/>
                <a:gd name="f47" fmla="+- f4 0 f2"/>
                <a:gd name="f48" fmla="+- f3 0 f2"/>
                <a:gd name="f49" fmla="*/ f48 1 41"/>
                <a:gd name="f50" fmla="*/ f47 1 222"/>
                <a:gd name="f51" fmla="*/ 0 1 f49"/>
                <a:gd name="f52" fmla="*/ f3 1 f49"/>
                <a:gd name="f53" fmla="*/ 0 1 f50"/>
                <a:gd name="f54" fmla="*/ f4 1 f50"/>
                <a:gd name="f55" fmla="*/ f51 f45 1"/>
                <a:gd name="f56" fmla="*/ f52 f45 1"/>
                <a:gd name="f57" fmla="*/ f54 f46 1"/>
                <a:gd name="f58" fmla="*/ f53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5" t="f58" r="f56" b="f57"/>
              <a:pathLst>
                <a:path w="41" h="222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3" y="f4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17"/>
                    <a:pt x="f33" y="f34"/>
                    <a:pt x="f35" y="f36"/>
                  </a:cubicBezTo>
                  <a:cubicBezTo>
                    <a:pt x="f37" y="f38"/>
                    <a:pt x="f39" y="f40"/>
                    <a:pt x="f10" y="f18"/>
                  </a:cubicBezTo>
                  <a:cubicBezTo>
                    <a:pt x="f10" y="f41"/>
                    <a:pt x="f42" y="f43"/>
                    <a:pt x="f42" y="f33"/>
                  </a:cubicBezTo>
                  <a:cubicBezTo>
                    <a:pt x="f8" y="f12"/>
                    <a:pt x="f6" y="f44"/>
                    <a:pt x="f2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19"/>
            <p:cNvSpPr/>
            <p:nvPr/>
          </p:nvSpPr>
          <p:spPr>
            <a:xfrm>
              <a:off x="775310" y="1399022"/>
              <a:ext cx="2076200" cy="40480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0"/>
                <a:gd name="f4" fmla="val 878"/>
                <a:gd name="f5" fmla="val 7"/>
                <a:gd name="f6" fmla="val 854"/>
                <a:gd name="f7" fmla="val 10"/>
                <a:gd name="f8" fmla="val 772"/>
                <a:gd name="f9" fmla="val 26"/>
                <a:gd name="f10" fmla="val 691"/>
                <a:gd name="f11" fmla="val 50"/>
                <a:gd name="f12" fmla="val 613"/>
                <a:gd name="f13" fmla="val 75"/>
                <a:gd name="f14" fmla="val 535"/>
                <a:gd name="f15" fmla="val 109"/>
                <a:gd name="f16" fmla="val 460"/>
                <a:gd name="f17" fmla="val 149"/>
                <a:gd name="f18" fmla="val 388"/>
                <a:gd name="f19" fmla="val 189"/>
                <a:gd name="f20" fmla="val 316"/>
                <a:gd name="f21" fmla="val 235"/>
                <a:gd name="f22" fmla="val 248"/>
                <a:gd name="f23" fmla="val 285"/>
                <a:gd name="f24" fmla="val 183"/>
                <a:gd name="f25" fmla="val 310"/>
                <a:gd name="f26" fmla="val 151"/>
                <a:gd name="f27" fmla="val 337"/>
                <a:gd name="f28" fmla="val 119"/>
                <a:gd name="f29" fmla="val 364"/>
                <a:gd name="f30" fmla="val 89"/>
                <a:gd name="f31" fmla="val 378"/>
                <a:gd name="f32" fmla="val 74"/>
                <a:gd name="f33" fmla="val 392"/>
                <a:gd name="f34" fmla="val 58"/>
                <a:gd name="f35" fmla="val 406"/>
                <a:gd name="f36" fmla="val 44"/>
                <a:gd name="f37" fmla="val 421"/>
                <a:gd name="f38" fmla="val 29"/>
                <a:gd name="f39" fmla="val 435"/>
                <a:gd name="f40" fmla="val 15"/>
                <a:gd name="f41" fmla="val 1"/>
                <a:gd name="f42" fmla="val 434"/>
                <a:gd name="f43" fmla="val 14"/>
                <a:gd name="f44" fmla="val 420"/>
                <a:gd name="f45" fmla="val 28"/>
                <a:gd name="f46" fmla="val 405"/>
                <a:gd name="f47" fmla="val 43"/>
                <a:gd name="f48" fmla="val 391"/>
                <a:gd name="f49" fmla="val 57"/>
                <a:gd name="f50" fmla="val 377"/>
                <a:gd name="f51" fmla="val 72"/>
                <a:gd name="f52" fmla="val 363"/>
                <a:gd name="f53" fmla="val 88"/>
                <a:gd name="f54" fmla="val 335"/>
                <a:gd name="f55" fmla="val 118"/>
                <a:gd name="f56" fmla="val 308"/>
                <a:gd name="f57" fmla="val 283"/>
                <a:gd name="f58" fmla="val 181"/>
                <a:gd name="f59" fmla="val 232"/>
                <a:gd name="f60" fmla="val 246"/>
                <a:gd name="f61" fmla="val 185"/>
                <a:gd name="f62" fmla="val 314"/>
                <a:gd name="f63" fmla="val 145"/>
                <a:gd name="f64" fmla="val 386"/>
                <a:gd name="f65" fmla="val 104"/>
                <a:gd name="f66" fmla="val 457"/>
                <a:gd name="f67" fmla="val 70"/>
                <a:gd name="f68" fmla="val 533"/>
                <a:gd name="f69" fmla="val 45"/>
                <a:gd name="f70" fmla="val 611"/>
                <a:gd name="f71" fmla="val 19"/>
                <a:gd name="f72" fmla="val 690"/>
                <a:gd name="f73" fmla="val 3"/>
                <a:gd name="f74" fmla="val 771"/>
                <a:gd name="f75" fmla="val 856"/>
                <a:gd name="f76" fmla="val 857"/>
                <a:gd name="f77" fmla="val 859"/>
                <a:gd name="f78" fmla="val 2"/>
                <a:gd name="f79" fmla="val 865"/>
                <a:gd name="f80" fmla="val 4"/>
                <a:gd name="f81" fmla="val 872"/>
                <a:gd name="f82" fmla="val 870"/>
                <a:gd name="f83" fmla="val 862"/>
                <a:gd name="f84" fmla="*/ f0 1 450"/>
                <a:gd name="f85" fmla="*/ f1 1 878"/>
                <a:gd name="f86" fmla="+- f4 0 f2"/>
                <a:gd name="f87" fmla="+- f3 0 f2"/>
                <a:gd name="f88" fmla="*/ f87 1 450"/>
                <a:gd name="f89" fmla="*/ f86 1 878"/>
                <a:gd name="f90" fmla="*/ 0 1 f88"/>
                <a:gd name="f91" fmla="*/ f3 1 f88"/>
                <a:gd name="f92" fmla="*/ 0 1 f89"/>
                <a:gd name="f93" fmla="*/ f4 1 f89"/>
                <a:gd name="f94" fmla="*/ f90 f84 1"/>
                <a:gd name="f95" fmla="*/ f91 f84 1"/>
                <a:gd name="f96" fmla="*/ f93 f85 1"/>
                <a:gd name="f97" fmla="*/ f92 f8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4" t="f97" r="f95" b="f96"/>
              <a:pathLst>
                <a:path w="450" h="87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38"/>
                    <a:pt x="f39" y="f40"/>
                    <a:pt x="f3" y="f41"/>
                  </a:cubicBezTo>
                  <a:cubicBezTo>
                    <a:pt x="f3" y="f2"/>
                    <a:pt x="f3" y="f2"/>
                    <a:pt x="f3" y="f2"/>
                  </a:cubicBezTo>
                  <a:cubicBezTo>
                    <a:pt x="f42" y="f43"/>
                    <a:pt x="f44" y="f45"/>
                    <a:pt x="f46" y="f47"/>
                  </a:cubicBezTo>
                  <a:cubicBezTo>
                    <a:pt x="f48" y="f49"/>
                    <a:pt x="f50" y="f51"/>
                    <a:pt x="f52" y="f53"/>
                  </a:cubicBezTo>
                  <a:cubicBezTo>
                    <a:pt x="f54" y="f55"/>
                    <a:pt x="f56" y="f17"/>
                    <a:pt x="f57" y="f58"/>
                  </a:cubicBezTo>
                  <a:cubicBezTo>
                    <a:pt x="f59" y="f60"/>
                    <a:pt x="f61" y="f62"/>
                    <a:pt x="f63" y="f64"/>
                  </a:cubicBezTo>
                  <a:cubicBezTo>
                    <a:pt x="f65" y="f66"/>
                    <a:pt x="f67" y="f68"/>
                    <a:pt x="f69" y="f70"/>
                  </a:cubicBezTo>
                  <a:cubicBezTo>
                    <a:pt x="f71" y="f72"/>
                    <a:pt x="f73" y="f74"/>
                    <a:pt x="f2" y="f6"/>
                  </a:cubicBezTo>
                  <a:cubicBezTo>
                    <a:pt x="f2" y="f75"/>
                    <a:pt x="f2" y="f76"/>
                    <a:pt x="f2" y="f77"/>
                  </a:cubicBezTo>
                  <a:cubicBezTo>
                    <a:pt x="f78" y="f79"/>
                    <a:pt x="f80" y="f81"/>
                    <a:pt x="f5" y="f4"/>
                  </a:cubicBezTo>
                  <a:cubicBezTo>
                    <a:pt x="f5" y="f82"/>
                    <a:pt x="f5" y="f83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20"/>
            <p:cNvSpPr/>
            <p:nvPr/>
          </p:nvSpPr>
          <p:spPr>
            <a:xfrm>
              <a:off x="922547" y="6529894"/>
              <a:ext cx="162150" cy="33734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"/>
                <a:gd name="f4" fmla="val 73"/>
                <a:gd name="f5" fmla="val 7"/>
                <a:gd name="f6" fmla="val 24"/>
                <a:gd name="f7" fmla="val 16"/>
                <a:gd name="f8" fmla="val 49"/>
                <a:gd name="f9" fmla="val 26"/>
                <a:gd name="f10" fmla="val 23"/>
                <a:gd name="f11" fmla="val 11"/>
                <a:gd name="f12" fmla="*/ f0 1 35"/>
                <a:gd name="f13" fmla="*/ f1 1 73"/>
                <a:gd name="f14" fmla="+- f4 0 f2"/>
                <a:gd name="f15" fmla="+- f3 0 f2"/>
                <a:gd name="f16" fmla="*/ f15 1 35"/>
                <a:gd name="f17" fmla="*/ f14 1 73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5" h="7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 21"/>
            <p:cNvSpPr/>
            <p:nvPr/>
          </p:nvSpPr>
          <p:spPr>
            <a:xfrm>
              <a:off x="769723" y="5359462"/>
              <a:ext cx="37270" cy="22178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7"/>
                <a:gd name="f6" fmla="val 44"/>
                <a:gd name="f7" fmla="val 46"/>
                <a:gd name="f8" fmla="val 47"/>
                <a:gd name="f9" fmla="val 38"/>
                <a:gd name="f10" fmla="val 29"/>
                <a:gd name="f11" fmla="val 19"/>
                <a:gd name="f12" fmla="val 5"/>
                <a:gd name="f13" fmla="val 13"/>
                <a:gd name="f14" fmla="val 3"/>
                <a:gd name="f15" fmla="val 6"/>
                <a:gd name="f16" fmla="val 1"/>
                <a:gd name="f17" fmla="val 9"/>
                <a:gd name="f18" fmla="val 17"/>
                <a:gd name="f19" fmla="val 26"/>
                <a:gd name="f20" fmla="val 2"/>
                <a:gd name="f21" fmla="val 32"/>
                <a:gd name="f22" fmla="*/ f0 1 8"/>
                <a:gd name="f23" fmla="*/ f1 1 48"/>
                <a:gd name="f24" fmla="+- f4 0 f2"/>
                <a:gd name="f25" fmla="+- f3 0 f2"/>
                <a:gd name="f26" fmla="*/ f25 1 8"/>
                <a:gd name="f27" fmla="*/ f24 1 48"/>
                <a:gd name="f28" fmla="*/ 0 1 f26"/>
                <a:gd name="f29" fmla="*/ f3 1 f26"/>
                <a:gd name="f30" fmla="*/ 0 1 f27"/>
                <a:gd name="f31" fmla="*/ f4 1 f27"/>
                <a:gd name="f32" fmla="*/ f28 f22 1"/>
                <a:gd name="f33" fmla="*/ f29 f22 1"/>
                <a:gd name="f34" fmla="*/ f31 f23 1"/>
                <a:gd name="f35" fmla="*/ f30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8" h="48">
                  <a:moveTo>
                    <a:pt x="f5" y="f6"/>
                  </a:moveTo>
                  <a:cubicBezTo>
                    <a:pt x="f5" y="f7"/>
                    <a:pt x="f3" y="f8"/>
                    <a:pt x="f3" y="f4"/>
                  </a:cubicBezTo>
                  <a:cubicBezTo>
                    <a:pt x="f3" y="f9"/>
                    <a:pt x="f3" y="f10"/>
                    <a:pt x="f3" y="f11"/>
                  </a:cubicBezTo>
                  <a:cubicBezTo>
                    <a:pt x="f12" y="f13"/>
                    <a:pt x="f14" y="f15"/>
                    <a:pt x="f16" y="f2"/>
                  </a:cubicBezTo>
                  <a:cubicBezTo>
                    <a:pt x="f2" y="f17"/>
                    <a:pt x="f2" y="f18"/>
                    <a:pt x="f2" y="f19"/>
                  </a:cubicBezTo>
                  <a:cubicBezTo>
                    <a:pt x="f20" y="f21"/>
                    <a:pt x="f12" y="f9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 22"/>
            <p:cNvSpPr/>
            <p:nvPr/>
          </p:nvSpPr>
          <p:spPr>
            <a:xfrm>
              <a:off x="849861" y="6244739"/>
              <a:ext cx="238557" cy="6224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2"/>
                <a:gd name="f4" fmla="val 135"/>
                <a:gd name="f5" fmla="val 7"/>
                <a:gd name="f6" fmla="val 18"/>
                <a:gd name="f7" fmla="val 5"/>
                <a:gd name="f8" fmla="val 12"/>
                <a:gd name="f9" fmla="val 2"/>
                <a:gd name="f10" fmla="val 6"/>
                <a:gd name="f11" fmla="val 3"/>
                <a:gd name="f12" fmla="val 16"/>
                <a:gd name="f13" fmla="val 32"/>
                <a:gd name="f14" fmla="val 48"/>
                <a:gd name="f15" fmla="val 13"/>
                <a:gd name="f16" fmla="val 53"/>
                <a:gd name="f17" fmla="val 14"/>
                <a:gd name="f18" fmla="val 57"/>
                <a:gd name="f19" fmla="val 62"/>
                <a:gd name="f20" fmla="val 27"/>
                <a:gd name="f21" fmla="val 86"/>
                <a:gd name="f22" fmla="val 39"/>
                <a:gd name="f23" fmla="val 111"/>
                <a:gd name="f24" fmla="val 51"/>
                <a:gd name="f25" fmla="val 41"/>
                <a:gd name="f26" fmla="val 109"/>
                <a:gd name="f27" fmla="val 83"/>
                <a:gd name="f28" fmla="val 24"/>
                <a:gd name="f29" fmla="val 56"/>
                <a:gd name="f30" fmla="val 43"/>
                <a:gd name="f31" fmla="val 31"/>
                <a:gd name="f32" fmla="*/ f0 1 52"/>
                <a:gd name="f33" fmla="*/ f1 1 135"/>
                <a:gd name="f34" fmla="+- f4 0 f2"/>
                <a:gd name="f35" fmla="+- f3 0 f2"/>
                <a:gd name="f36" fmla="*/ f35 1 52"/>
                <a:gd name="f37" fmla="*/ f34 1 135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52" h="135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5" y="f13"/>
                    <a:pt x="f8" y="f14"/>
                  </a:cubicBezTo>
                  <a:cubicBezTo>
                    <a:pt x="f15" y="f16"/>
                    <a:pt x="f17" y="f18"/>
                    <a:pt x="f12" y="f19"/>
                  </a:cubicBezTo>
                  <a:cubicBezTo>
                    <a:pt x="f20" y="f21"/>
                    <a:pt x="f22" y="f23"/>
                    <a:pt x="f24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5" y="f26"/>
                    <a:pt x="f13" y="f27"/>
                    <a:pt x="f28" y="f29"/>
                  </a:cubicBezTo>
                  <a:cubicBezTo>
                    <a:pt x="f6" y="f30"/>
                    <a:pt x="f15" y="f31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15" name="Group 9"/>
          <p:cNvGrpSpPr/>
          <p:nvPr/>
        </p:nvGrpSpPr>
        <p:grpSpPr>
          <a:xfrm>
            <a:off x="27221" y="-786"/>
            <a:ext cx="2356674" cy="6854040"/>
            <a:chOff x="27221" y="-786"/>
            <a:chExt cx="2356674" cy="6854040"/>
          </a:xfrm>
        </p:grpSpPr>
        <p:sp>
          <p:nvSpPr>
            <p:cNvPr id="16" name="Freeform 27"/>
            <p:cNvSpPr/>
            <p:nvPr/>
          </p:nvSpPr>
          <p:spPr>
            <a:xfrm>
              <a:off x="27221" y="-786"/>
              <a:ext cx="494324" cy="44010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3"/>
                <a:gd name="f4" fmla="val 920"/>
                <a:gd name="f5" fmla="val 7"/>
                <a:gd name="f6" fmla="val 210"/>
                <a:gd name="f7" fmla="val 11"/>
                <a:gd name="f8" fmla="val 288"/>
                <a:gd name="f9" fmla="val 17"/>
                <a:gd name="f10" fmla="val 367"/>
                <a:gd name="f11" fmla="val 26"/>
                <a:gd name="f12" fmla="val 445"/>
                <a:gd name="f13" fmla="val 34"/>
                <a:gd name="f14" fmla="val 523"/>
                <a:gd name="f15" fmla="val 44"/>
                <a:gd name="f16" fmla="val 601"/>
                <a:gd name="f17" fmla="val 57"/>
                <a:gd name="f18" fmla="val 679"/>
                <a:gd name="f19" fmla="val 69"/>
                <a:gd name="f20" fmla="val 757"/>
                <a:gd name="f21" fmla="val 84"/>
                <a:gd name="f22" fmla="val 834"/>
                <a:gd name="f23" fmla="val 101"/>
                <a:gd name="f24" fmla="val 911"/>
                <a:gd name="f25" fmla="val 102"/>
                <a:gd name="f26" fmla="val 914"/>
                <a:gd name="f27" fmla="val 917"/>
                <a:gd name="f28" fmla="val 905"/>
                <a:gd name="f29" fmla="val 100"/>
                <a:gd name="f30" fmla="val 889"/>
                <a:gd name="f31" fmla="val 99"/>
                <a:gd name="f32" fmla="val 874"/>
                <a:gd name="f33" fmla="val 871"/>
                <a:gd name="f34" fmla="val 868"/>
                <a:gd name="f35" fmla="val 866"/>
                <a:gd name="f36" fmla="val 85"/>
                <a:gd name="f37" fmla="val 803"/>
                <a:gd name="f38" fmla="val 73"/>
                <a:gd name="f39" fmla="val 741"/>
                <a:gd name="f40" fmla="val 63"/>
                <a:gd name="f41" fmla="val 678"/>
                <a:gd name="f42" fmla="val 50"/>
                <a:gd name="f43" fmla="val 600"/>
                <a:gd name="f44" fmla="val 39"/>
                <a:gd name="f45" fmla="val 30"/>
                <a:gd name="f46" fmla="val 444"/>
                <a:gd name="f47" fmla="val 21"/>
                <a:gd name="f48" fmla="val 366"/>
                <a:gd name="f49" fmla="val 14"/>
                <a:gd name="f50" fmla="val 9"/>
                <a:gd name="f51" fmla="val 209"/>
                <a:gd name="f52" fmla="val 170"/>
                <a:gd name="f53" fmla="val 5"/>
                <a:gd name="f54" fmla="val 131"/>
                <a:gd name="f55" fmla="val 3"/>
                <a:gd name="f56" fmla="val 92"/>
                <a:gd name="f57" fmla="val 2"/>
                <a:gd name="f58" fmla="val 61"/>
                <a:gd name="f59" fmla="val 1"/>
                <a:gd name="f60" fmla="val 31"/>
                <a:gd name="f61" fmla="val 4"/>
                <a:gd name="f62" fmla="*/ f0 1 103"/>
                <a:gd name="f63" fmla="*/ f1 1 920"/>
                <a:gd name="f64" fmla="+- f4 0 f2"/>
                <a:gd name="f65" fmla="+- f3 0 f2"/>
                <a:gd name="f66" fmla="*/ f65 1 103"/>
                <a:gd name="f67" fmla="*/ f64 1 920"/>
                <a:gd name="f68" fmla="*/ 0 1 f66"/>
                <a:gd name="f69" fmla="*/ f3 1 f66"/>
                <a:gd name="f70" fmla="*/ 0 1 f67"/>
                <a:gd name="f71" fmla="*/ f4 1 f67"/>
                <a:gd name="f72" fmla="*/ f68 f62 1"/>
                <a:gd name="f73" fmla="*/ f69 f62 1"/>
                <a:gd name="f74" fmla="*/ f71 f63 1"/>
                <a:gd name="f75" fmla="*/ f70 f6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2" t="f75" r="f73" b="f74"/>
              <a:pathLst>
                <a:path w="103" h="920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3" y="f27"/>
                    <a:pt x="f3" y="f4"/>
                  </a:cubicBezTo>
                  <a:cubicBezTo>
                    <a:pt x="f25" y="f28"/>
                    <a:pt x="f29" y="f30"/>
                    <a:pt x="f31" y="f32"/>
                  </a:cubicBezTo>
                  <a:cubicBezTo>
                    <a:pt x="f31" y="f33"/>
                    <a:pt x="f31" y="f34"/>
                    <a:pt x="f31" y="f35"/>
                  </a:cubicBezTo>
                  <a:cubicBezTo>
                    <a:pt x="f36" y="f37"/>
                    <a:pt x="f38" y="f39"/>
                    <a:pt x="f40" y="f41"/>
                  </a:cubicBezTo>
                  <a:cubicBezTo>
                    <a:pt x="f42" y="f43"/>
                    <a:pt x="f44" y="f14"/>
                    <a:pt x="f45" y="f46"/>
                  </a:cubicBezTo>
                  <a:cubicBezTo>
                    <a:pt x="f47" y="f48"/>
                    <a:pt x="f49" y="f8"/>
                    <a:pt x="f50" y="f51"/>
                  </a:cubicBezTo>
                  <a:cubicBezTo>
                    <a:pt x="f5" y="f52"/>
                    <a:pt x="f53" y="f54"/>
                    <a:pt x="f55" y="f56"/>
                  </a:cubicBezTo>
                  <a:cubicBezTo>
                    <a:pt x="f57" y="f58"/>
                    <a:pt x="f59" y="f60"/>
                    <a:pt x="f59" y="f2"/>
                  </a:cubicBezTo>
                  <a:cubicBezTo>
                    <a:pt x="f2" y="f2"/>
                    <a:pt x="f2" y="f2"/>
                    <a:pt x="f2" y="f2"/>
                  </a:cubicBezTo>
                  <a:cubicBezTo>
                    <a:pt x="f2" y="f60"/>
                    <a:pt x="f59" y="f58"/>
                    <a:pt x="f59" y="f56"/>
                  </a:cubicBezTo>
                  <a:cubicBezTo>
                    <a:pt x="f55" y="f54"/>
                    <a:pt x="f61" y="f52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 28"/>
            <p:cNvSpPr/>
            <p:nvPr/>
          </p:nvSpPr>
          <p:spPr>
            <a:xfrm>
              <a:off x="550285" y="4316470"/>
              <a:ext cx="423440" cy="15806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8"/>
                <a:gd name="f4" fmla="val 330"/>
                <a:gd name="f5" fmla="val 53"/>
                <a:gd name="f6" fmla="val 229"/>
                <a:gd name="f7" fmla="val 64"/>
                <a:gd name="f8" fmla="val 263"/>
                <a:gd name="f9" fmla="val 75"/>
                <a:gd name="f10" fmla="val 297"/>
                <a:gd name="f11" fmla="val 323"/>
                <a:gd name="f12" fmla="val 315"/>
                <a:gd name="f13" fmla="val 308"/>
                <a:gd name="f14" fmla="val 307"/>
                <a:gd name="f15" fmla="val 305"/>
                <a:gd name="f16" fmla="val 304"/>
                <a:gd name="f17" fmla="val 79"/>
                <a:gd name="f18" fmla="val 278"/>
                <a:gd name="f19" fmla="val 70"/>
                <a:gd name="f20" fmla="val 252"/>
                <a:gd name="f21" fmla="val 62"/>
                <a:gd name="f22" fmla="val 226"/>
                <a:gd name="f23" fmla="val 38"/>
                <a:gd name="f24" fmla="val 152"/>
                <a:gd name="f25" fmla="val 17"/>
                <a:gd name="f26" fmla="val 76"/>
                <a:gd name="f27" fmla="val 2"/>
                <a:gd name="f28" fmla="val 21"/>
                <a:gd name="f29" fmla="val 4"/>
                <a:gd name="f30" fmla="val 42"/>
                <a:gd name="f31" fmla="val 7"/>
                <a:gd name="f32" fmla="val 63"/>
                <a:gd name="f33" fmla="val 119"/>
                <a:gd name="f34" fmla="val 36"/>
                <a:gd name="f35" fmla="val 174"/>
                <a:gd name="f36" fmla="*/ f0 1 88"/>
                <a:gd name="f37" fmla="*/ f1 1 330"/>
                <a:gd name="f38" fmla="+- f4 0 f2"/>
                <a:gd name="f39" fmla="+- f3 0 f2"/>
                <a:gd name="f40" fmla="*/ f39 1 88"/>
                <a:gd name="f41" fmla="*/ f38 1 330"/>
                <a:gd name="f42" fmla="*/ 0 1 f40"/>
                <a:gd name="f43" fmla="*/ f3 1 f40"/>
                <a:gd name="f44" fmla="*/ 0 1 f41"/>
                <a:gd name="f45" fmla="*/ f4 1 f41"/>
                <a:gd name="f46" fmla="*/ f42 f36 1"/>
                <a:gd name="f47" fmla="*/ f43 f36 1"/>
                <a:gd name="f48" fmla="*/ f45 f37 1"/>
                <a:gd name="f49" fmla="*/ f44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88" h="330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3" y="f11"/>
                    <a:pt x="f3" y="f12"/>
                    <a:pt x="f3" y="f13"/>
                  </a:cubicBezTo>
                  <a:cubicBezTo>
                    <a:pt x="f3" y="f14"/>
                    <a:pt x="f3" y="f15"/>
                    <a:pt x="f3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2" y="f2"/>
                  </a:cubicBezTo>
                  <a:cubicBezTo>
                    <a:pt x="f27" y="f28"/>
                    <a:pt x="f29" y="f30"/>
                    <a:pt x="f31" y="f32"/>
                  </a:cubicBezTo>
                  <a:cubicBezTo>
                    <a:pt x="f28" y="f33"/>
                    <a:pt x="f34" y="f35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 29"/>
            <p:cNvSpPr/>
            <p:nvPr/>
          </p:nvSpPr>
          <p:spPr>
            <a:xfrm>
              <a:off x="1006297" y="5862684"/>
              <a:ext cx="431103" cy="990569"/>
            </a:xfrm>
            <a:custGeom>
              <a:avLst/>
              <a:gdLst>
                <a:gd name="f0" fmla="val 180"/>
                <a:gd name="f1" fmla="val w"/>
                <a:gd name="f2" fmla="val h"/>
                <a:gd name="f3" fmla="val 0"/>
                <a:gd name="f4" fmla="val 90"/>
                <a:gd name="f5" fmla="val 207"/>
                <a:gd name="f6" fmla="val 6"/>
                <a:gd name="f7" fmla="val 15"/>
                <a:gd name="f8" fmla="val 4"/>
                <a:gd name="f9" fmla="val 10"/>
                <a:gd name="f10" fmla="val 2"/>
                <a:gd name="f11" fmla="val 5"/>
                <a:gd name="f12" fmla="val 9"/>
                <a:gd name="f13" fmla="val 19"/>
                <a:gd name="f14" fmla="val 1"/>
                <a:gd name="f15" fmla="val 29"/>
                <a:gd name="f16" fmla="val 14"/>
                <a:gd name="f17" fmla="val 62"/>
                <a:gd name="f18" fmla="val 27"/>
                <a:gd name="f19" fmla="val 95"/>
                <a:gd name="f20" fmla="val 42"/>
                <a:gd name="f21" fmla="val 127"/>
                <a:gd name="f22" fmla="val 54"/>
                <a:gd name="f23" fmla="val 154"/>
                <a:gd name="f24" fmla="val 67"/>
                <a:gd name="f25" fmla="val 181"/>
                <a:gd name="f26" fmla="val 80"/>
                <a:gd name="f27" fmla="val 76"/>
                <a:gd name="f28" fmla="val 63"/>
                <a:gd name="f29" fmla="val 152"/>
                <a:gd name="f30" fmla="val 50"/>
                <a:gd name="f31" fmla="val 123"/>
                <a:gd name="f32" fmla="val 34"/>
                <a:gd name="f33" fmla="val 88"/>
                <a:gd name="f34" fmla="val 20"/>
                <a:gd name="f35" fmla="val 51"/>
                <a:gd name="f36" fmla="*/ f1 1 90"/>
                <a:gd name="f37" fmla="*/ f2 1 207"/>
                <a:gd name="f38" fmla="+- f5 0 f3"/>
                <a:gd name="f39" fmla="+- f4 0 f3"/>
                <a:gd name="f40" fmla="*/ f39 1 90"/>
                <a:gd name="f41" fmla="*/ f38 1 207"/>
                <a:gd name="f42" fmla="*/ 0 1 f40"/>
                <a:gd name="f43" fmla="*/ f4 1 f40"/>
                <a:gd name="f44" fmla="*/ 0 1 f41"/>
                <a:gd name="f45" fmla="*/ f5 1 f41"/>
                <a:gd name="f46" fmla="*/ f42 f36 1"/>
                <a:gd name="f47" fmla="*/ f43 f36 1"/>
                <a:gd name="f48" fmla="*/ f45 f37 1"/>
                <a:gd name="f49" fmla="*/ f44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90" h="207">
                  <a:moveTo>
                    <a:pt x="f6" y="f7"/>
                  </a:moveTo>
                  <a:cubicBezTo>
                    <a:pt x="f8" y="f9"/>
                    <a:pt x="f10" y="f11"/>
                    <a:pt x="f3" y="f3"/>
                  </a:cubicBezTo>
                  <a:cubicBezTo>
                    <a:pt x="f3" y="f12"/>
                    <a:pt x="f3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26" y="f5"/>
                  </a:cubicBezTo>
                  <a:cubicBezTo>
                    <a:pt x="f4" y="f5"/>
                    <a:pt x="f4" y="f5"/>
                    <a:pt x="f4" y="f5"/>
                  </a:cubicBezTo>
                  <a:cubicBezTo>
                    <a:pt x="f27" y="f0"/>
                    <a:pt x="f28" y="f29"/>
                    <a:pt x="f30" y="f31"/>
                  </a:cubicBezTo>
                  <a:cubicBezTo>
                    <a:pt x="f32" y="f33"/>
                    <a:pt x="f34" y="f35"/>
                    <a:pt x="f6" y="f7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 30"/>
            <p:cNvSpPr/>
            <p:nvPr/>
          </p:nvSpPr>
          <p:spPr>
            <a:xfrm>
              <a:off x="521546" y="4364376"/>
              <a:ext cx="551803" cy="223596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"/>
                <a:gd name="f4" fmla="val 467"/>
                <a:gd name="f5" fmla="val 101"/>
                <a:gd name="f6" fmla="val 409"/>
                <a:gd name="f7" fmla="val 93"/>
                <a:gd name="f8" fmla="val 388"/>
                <a:gd name="f9" fmla="val 85"/>
                <a:gd name="f10" fmla="val 366"/>
                <a:gd name="f11" fmla="val 78"/>
                <a:gd name="f12" fmla="val 344"/>
                <a:gd name="f13" fmla="val 57"/>
                <a:gd name="f14" fmla="val 281"/>
                <a:gd name="f15" fmla="val 41"/>
                <a:gd name="f16" fmla="val 216"/>
                <a:gd name="f17" fmla="val 29"/>
                <a:gd name="f18" fmla="val 151"/>
                <a:gd name="f19" fmla="val 22"/>
                <a:gd name="f20" fmla="val 119"/>
                <a:gd name="f21" fmla="val 17"/>
                <a:gd name="f22" fmla="val 86"/>
                <a:gd name="f23" fmla="val 13"/>
                <a:gd name="f24" fmla="val 53"/>
                <a:gd name="f25" fmla="val 9"/>
                <a:gd name="f26" fmla="val 35"/>
                <a:gd name="f27" fmla="val 4"/>
                <a:gd name="f28" fmla="val 18"/>
                <a:gd name="f29" fmla="val 5"/>
                <a:gd name="f30" fmla="val 51"/>
                <a:gd name="f31" fmla="val 12"/>
                <a:gd name="f32" fmla="val 102"/>
                <a:gd name="f33" fmla="val 21"/>
                <a:gd name="f34" fmla="val 152"/>
                <a:gd name="f35" fmla="val 33"/>
                <a:gd name="f36" fmla="val 218"/>
                <a:gd name="f37" fmla="val 49"/>
                <a:gd name="f38" fmla="val 283"/>
                <a:gd name="f39" fmla="val 69"/>
                <a:gd name="f40" fmla="val 347"/>
                <a:gd name="f41" fmla="val 79"/>
                <a:gd name="f42" fmla="val 378"/>
                <a:gd name="f43" fmla="val 90"/>
                <a:gd name="f44" fmla="val 410"/>
                <a:gd name="f45" fmla="val 103"/>
                <a:gd name="f46" fmla="val 441"/>
                <a:gd name="f47" fmla="val 107"/>
                <a:gd name="f48" fmla="val 449"/>
                <a:gd name="f49" fmla="val 111"/>
                <a:gd name="f50" fmla="val 458"/>
                <a:gd name="f51" fmla="val 114"/>
                <a:gd name="f52" fmla="val 464"/>
                <a:gd name="f53" fmla="val 113"/>
                <a:gd name="f54" fmla="val 461"/>
                <a:gd name="f55" fmla="val 112"/>
                <a:gd name="f56" fmla="val 108"/>
                <a:gd name="f57" fmla="val 442"/>
                <a:gd name="f58" fmla="val 104"/>
                <a:gd name="f59" fmla="val 425"/>
                <a:gd name="f60" fmla="*/ f0 1 115"/>
                <a:gd name="f61" fmla="*/ f1 1 467"/>
                <a:gd name="f62" fmla="+- f4 0 f2"/>
                <a:gd name="f63" fmla="+- f3 0 f2"/>
                <a:gd name="f64" fmla="*/ f63 1 115"/>
                <a:gd name="f65" fmla="*/ f62 1 467"/>
                <a:gd name="f66" fmla="*/ 0 1 f64"/>
                <a:gd name="f67" fmla="*/ f3 1 f64"/>
                <a:gd name="f68" fmla="*/ 0 1 f65"/>
                <a:gd name="f69" fmla="*/ f4 1 f65"/>
                <a:gd name="f70" fmla="*/ f66 f60 1"/>
                <a:gd name="f71" fmla="*/ f67 f60 1"/>
                <a:gd name="f72" fmla="*/ f69 f61 1"/>
                <a:gd name="f73" fmla="*/ f68 f6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0" t="f73" r="f71" b="f72"/>
              <a:pathLst>
                <a:path w="115" h="467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35" y="f36"/>
                    <a:pt x="f37" y="f38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cubicBezTo>
                    <a:pt x="f47" y="f48"/>
                    <a:pt x="f49" y="f50"/>
                    <a:pt x="f3" y="f4"/>
                  </a:cubicBezTo>
                  <a:cubicBezTo>
                    <a:pt x="f51" y="f52"/>
                    <a:pt x="f53" y="f54"/>
                    <a:pt x="f55" y="f50"/>
                  </a:cubicBezTo>
                  <a:cubicBezTo>
                    <a:pt x="f56" y="f57"/>
                    <a:pt x="f58" y="f59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 31"/>
            <p:cNvSpPr/>
            <p:nvPr/>
          </p:nvSpPr>
          <p:spPr>
            <a:xfrm>
              <a:off x="467898" y="1289194"/>
              <a:ext cx="174357" cy="302727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6"/>
                <a:gd name="f4" fmla="val 633"/>
                <a:gd name="f5" fmla="val 17"/>
                <a:gd name="f6" fmla="val 15"/>
                <a:gd name="f7" fmla="val 621"/>
                <a:gd name="f8" fmla="val 14"/>
                <a:gd name="f9" fmla="val 609"/>
                <a:gd name="f10" fmla="val 13"/>
                <a:gd name="f11" fmla="val 597"/>
                <a:gd name="f12" fmla="val 8"/>
                <a:gd name="f13" fmla="val 530"/>
                <a:gd name="f14" fmla="val 5"/>
                <a:gd name="f15" fmla="val 464"/>
                <a:gd name="f16" fmla="val 398"/>
                <a:gd name="f17" fmla="val 331"/>
                <a:gd name="f18" fmla="val 265"/>
                <a:gd name="f19" fmla="val 198"/>
                <a:gd name="f20" fmla="val 165"/>
                <a:gd name="f21" fmla="val 18"/>
                <a:gd name="f22" fmla="val 132"/>
                <a:gd name="f23" fmla="val 22"/>
                <a:gd name="f24" fmla="val 99"/>
                <a:gd name="f25" fmla="val 26"/>
                <a:gd name="f26" fmla="val 66"/>
                <a:gd name="f27" fmla="val 30"/>
                <a:gd name="f28" fmla="val 33"/>
                <a:gd name="f29" fmla="val 35"/>
                <a:gd name="f30" fmla="val 29"/>
                <a:gd name="f31" fmla="val 24"/>
                <a:gd name="f32" fmla="val 20"/>
                <a:gd name="f33" fmla="val 16"/>
                <a:gd name="f34" fmla="val 10"/>
                <a:gd name="f35" fmla="val 4"/>
                <a:gd name="f36" fmla="val 264"/>
                <a:gd name="f37" fmla="val 1"/>
                <a:gd name="f38" fmla="val 461"/>
                <a:gd name="f39" fmla="val 2"/>
                <a:gd name="f40" fmla="val 525"/>
                <a:gd name="f41" fmla="val 7"/>
                <a:gd name="f42" fmla="val 589"/>
                <a:gd name="f43" fmla="val 603"/>
                <a:gd name="f44" fmla="val 618"/>
                <a:gd name="f45" fmla="val 632"/>
                <a:gd name="f46" fmla="*/ f0 1 36"/>
                <a:gd name="f47" fmla="*/ f1 1 633"/>
                <a:gd name="f48" fmla="+- f4 0 f2"/>
                <a:gd name="f49" fmla="+- f3 0 f2"/>
                <a:gd name="f50" fmla="*/ f49 1 36"/>
                <a:gd name="f51" fmla="*/ f48 1 633"/>
                <a:gd name="f52" fmla="*/ 0 1 f50"/>
                <a:gd name="f53" fmla="*/ f3 1 f50"/>
                <a:gd name="f54" fmla="*/ 0 1 f51"/>
                <a:gd name="f55" fmla="*/ f4 1 f51"/>
                <a:gd name="f56" fmla="*/ f52 f46 1"/>
                <a:gd name="f57" fmla="*/ f53 f46 1"/>
                <a:gd name="f58" fmla="*/ f55 f47 1"/>
                <a:gd name="f59" fmla="*/ f54 f4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6" t="f59" r="f57" b="f58"/>
              <a:pathLst>
                <a:path w="36" h="633">
                  <a:moveTo>
                    <a:pt x="f5" y="f4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2" y="f18"/>
                    <a:pt x="f10" y="f19"/>
                  </a:cubicBezTo>
                  <a:cubicBezTo>
                    <a:pt x="f6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3" y="f2"/>
                  </a:cubicBezTo>
                  <a:cubicBezTo>
                    <a:pt x="f29" y="f2"/>
                    <a:pt x="f29" y="f2"/>
                    <a:pt x="f29" y="f2"/>
                  </a:cubicBezTo>
                  <a:cubicBezTo>
                    <a:pt x="f30" y="f28"/>
                    <a:pt x="f31" y="f26"/>
                    <a:pt x="f32" y="f24"/>
                  </a:cubicBezTo>
                  <a:cubicBezTo>
                    <a:pt x="f33" y="f22"/>
                    <a:pt x="f10" y="f20"/>
                    <a:pt x="f34" y="f19"/>
                  </a:cubicBezTo>
                  <a:cubicBezTo>
                    <a:pt x="f35" y="f36"/>
                    <a:pt x="f37" y="f17"/>
                    <a:pt x="f37" y="f16"/>
                  </a:cubicBezTo>
                  <a:cubicBezTo>
                    <a:pt x="f2" y="f38"/>
                    <a:pt x="f39" y="f40"/>
                    <a:pt x="f41" y="f42"/>
                  </a:cubicBezTo>
                  <a:cubicBezTo>
                    <a:pt x="f34" y="f43"/>
                    <a:pt x="f10" y="f44"/>
                    <a:pt x="f33" y="f45"/>
                  </a:cubicBezTo>
                  <a:cubicBezTo>
                    <a:pt x="f33" y="f45"/>
                    <a:pt x="f5" y="f4"/>
                    <a:pt x="f5" y="f4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Freeform 32"/>
            <p:cNvSpPr/>
            <p:nvPr/>
          </p:nvSpPr>
          <p:spPr>
            <a:xfrm>
              <a:off x="1111672" y="6571600"/>
              <a:ext cx="134124" cy="2816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"/>
                <a:gd name="f4" fmla="val 59"/>
                <a:gd name="f5" fmla="val 22"/>
                <a:gd name="f6" fmla="val 18"/>
                <a:gd name="f7" fmla="val 40"/>
                <a:gd name="f8" fmla="val 9"/>
                <a:gd name="f9" fmla="val 20"/>
                <a:gd name="f10" fmla="val 6"/>
                <a:gd name="f11" fmla="val 13"/>
                <a:gd name="f12" fmla="*/ f0 1 28"/>
                <a:gd name="f13" fmla="*/ f1 1 59"/>
                <a:gd name="f14" fmla="+- f4 0 f2"/>
                <a:gd name="f15" fmla="+- f3 0 f2"/>
                <a:gd name="f16" fmla="*/ f15 1 28"/>
                <a:gd name="f17" fmla="*/ f14 1 59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8" h="5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reeform 33"/>
            <p:cNvSpPr/>
            <p:nvPr/>
          </p:nvSpPr>
          <p:spPr>
            <a:xfrm>
              <a:off x="502389" y="4107631"/>
              <a:ext cx="82387" cy="5115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4"/>
                <a:gd name="f6" fmla="val 54"/>
                <a:gd name="f7" fmla="val 8"/>
                <a:gd name="f8" fmla="val 72"/>
                <a:gd name="f9" fmla="val 13"/>
                <a:gd name="f10" fmla="val 89"/>
                <a:gd name="f11" fmla="val 14"/>
                <a:gd name="f12" fmla="val 86"/>
                <a:gd name="f13" fmla="val 12"/>
                <a:gd name="f14" fmla="val 65"/>
                <a:gd name="f15" fmla="val 10"/>
                <a:gd name="f16" fmla="val 44"/>
                <a:gd name="f17" fmla="val 9"/>
                <a:gd name="f18" fmla="val 43"/>
                <a:gd name="f19" fmla="val 6"/>
                <a:gd name="f20" fmla="val 29"/>
                <a:gd name="f21" fmla="val 3"/>
                <a:gd name="f22" fmla="val 2"/>
                <a:gd name="f23" fmla="val 5"/>
                <a:gd name="f24" fmla="val 1"/>
                <a:gd name="f25" fmla="val 23"/>
                <a:gd name="f26" fmla="val 39"/>
                <a:gd name="f27" fmla="*/ f0 1 17"/>
                <a:gd name="f28" fmla="*/ f1 1 107"/>
                <a:gd name="f29" fmla="+- f4 0 f2"/>
                <a:gd name="f30" fmla="+- f3 0 f2"/>
                <a:gd name="f31" fmla="*/ f30 1 17"/>
                <a:gd name="f32" fmla="*/ f29 1 107"/>
                <a:gd name="f33" fmla="*/ 0 1 f31"/>
                <a:gd name="f34" fmla="*/ f3 1 f31"/>
                <a:gd name="f35" fmla="*/ 0 1 f32"/>
                <a:gd name="f36" fmla="*/ f4 1 f32"/>
                <a:gd name="f37" fmla="*/ f33 f27 1"/>
                <a:gd name="f38" fmla="*/ f34 f27 1"/>
                <a:gd name="f39" fmla="*/ f36 f28 1"/>
                <a:gd name="f40" fmla="*/ f3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17" h="107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6"/>
                    <a:pt x="f17" y="f18"/>
                    <a:pt x="f17" y="f18"/>
                  </a:cubicBezTo>
                  <a:cubicBezTo>
                    <a:pt x="f19" y="f20"/>
                    <a:pt x="f21" y="f11"/>
                    <a:pt x="f2" y="f2"/>
                  </a:cubicBezTo>
                  <a:cubicBezTo>
                    <a:pt x="f2" y="f22"/>
                    <a:pt x="f2" y="f23"/>
                    <a:pt x="f2" y="f7"/>
                  </a:cubicBezTo>
                  <a:cubicBezTo>
                    <a:pt x="f24" y="f25"/>
                    <a:pt x="f21" y="f26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Freeform 34"/>
            <p:cNvSpPr/>
            <p:nvPr/>
          </p:nvSpPr>
          <p:spPr>
            <a:xfrm>
              <a:off x="973726" y="3145801"/>
              <a:ext cx="1410169" cy="27168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4"/>
                <a:gd name="f4" fmla="val 568"/>
                <a:gd name="f5" fmla="val 8"/>
                <a:gd name="f6" fmla="val 553"/>
                <a:gd name="f7" fmla="val 9"/>
                <a:gd name="f8" fmla="val 501"/>
                <a:gd name="f9" fmla="val 19"/>
                <a:gd name="f10" fmla="val 448"/>
                <a:gd name="f11" fmla="val 35"/>
                <a:gd name="f12" fmla="val 397"/>
                <a:gd name="f13" fmla="val 51"/>
                <a:gd name="f14" fmla="val 347"/>
                <a:gd name="f15" fmla="val 73"/>
                <a:gd name="f16" fmla="val 298"/>
                <a:gd name="f17" fmla="val 99"/>
                <a:gd name="f18" fmla="val 252"/>
                <a:gd name="f19" fmla="val 124"/>
                <a:gd name="f20" fmla="val 205"/>
                <a:gd name="f21" fmla="val 154"/>
                <a:gd name="f22" fmla="val 161"/>
                <a:gd name="f23" fmla="val 187"/>
                <a:gd name="f24" fmla="val 119"/>
                <a:gd name="f25" fmla="val 203"/>
                <a:gd name="f26" fmla="val 98"/>
                <a:gd name="f27" fmla="val 220"/>
                <a:gd name="f28" fmla="val 77"/>
                <a:gd name="f29" fmla="val 238"/>
                <a:gd name="f30" fmla="val 58"/>
                <a:gd name="f31" fmla="val 247"/>
                <a:gd name="f32" fmla="val 48"/>
                <a:gd name="f33" fmla="val 256"/>
                <a:gd name="f34" fmla="val 38"/>
                <a:gd name="f35" fmla="val 265"/>
                <a:gd name="f36" fmla="val 28"/>
                <a:gd name="f37" fmla="val 274"/>
                <a:gd name="f38" fmla="val 284"/>
                <a:gd name="f39" fmla="val 293"/>
                <a:gd name="f40" fmla="val 283"/>
                <a:gd name="f41" fmla="val 273"/>
                <a:gd name="f42" fmla="val 18"/>
                <a:gd name="f43" fmla="val 264"/>
                <a:gd name="f44" fmla="val 27"/>
                <a:gd name="f45" fmla="val 255"/>
                <a:gd name="f46" fmla="val 37"/>
                <a:gd name="f47" fmla="val 246"/>
                <a:gd name="f48" fmla="val 47"/>
                <a:gd name="f49" fmla="val 237"/>
                <a:gd name="f50" fmla="val 56"/>
                <a:gd name="f51" fmla="val 218"/>
                <a:gd name="f52" fmla="val 76"/>
                <a:gd name="f53" fmla="val 201"/>
                <a:gd name="f54" fmla="val 96"/>
                <a:gd name="f55" fmla="val 185"/>
                <a:gd name="f56" fmla="val 117"/>
                <a:gd name="f57" fmla="val 151"/>
                <a:gd name="f58" fmla="val 159"/>
                <a:gd name="f59" fmla="val 121"/>
                <a:gd name="f60" fmla="val 95"/>
                <a:gd name="f61" fmla="val 249"/>
                <a:gd name="f62" fmla="val 68"/>
                <a:gd name="f63" fmla="val 296"/>
                <a:gd name="f64" fmla="val 46"/>
                <a:gd name="f65" fmla="val 345"/>
                <a:gd name="f66" fmla="val 30"/>
                <a:gd name="f67" fmla="val 396"/>
                <a:gd name="f68" fmla="val 13"/>
                <a:gd name="f69" fmla="val 445"/>
                <a:gd name="f70" fmla="val 3"/>
                <a:gd name="f71" fmla="val 497"/>
                <a:gd name="f72" fmla="val 549"/>
                <a:gd name="f73" fmla="val 555"/>
                <a:gd name="f74" fmla="val 5"/>
                <a:gd name="f75" fmla="val 561"/>
                <a:gd name="f76" fmla="val 7"/>
                <a:gd name="f77" fmla="val 563"/>
                <a:gd name="f78" fmla="val 558"/>
                <a:gd name="f79" fmla="*/ f0 1 294"/>
                <a:gd name="f80" fmla="*/ f1 1 568"/>
                <a:gd name="f81" fmla="+- f4 0 f2"/>
                <a:gd name="f82" fmla="+- f3 0 f2"/>
                <a:gd name="f83" fmla="*/ f82 1 294"/>
                <a:gd name="f84" fmla="*/ f81 1 568"/>
                <a:gd name="f85" fmla="*/ 0 1 f83"/>
                <a:gd name="f86" fmla="*/ f3 1 f83"/>
                <a:gd name="f87" fmla="*/ 0 1 f84"/>
                <a:gd name="f88" fmla="*/ f4 1 f84"/>
                <a:gd name="f89" fmla="*/ f85 f79 1"/>
                <a:gd name="f90" fmla="*/ f86 f79 1"/>
                <a:gd name="f91" fmla="*/ f88 f80 1"/>
                <a:gd name="f92" fmla="*/ f87 f8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9" t="f92" r="f90" b="f91"/>
              <a:pathLst>
                <a:path w="294" h="56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9"/>
                    <a:pt x="f38" y="f7"/>
                    <a:pt x="f3" y="f2"/>
                  </a:cubicBezTo>
                  <a:cubicBezTo>
                    <a:pt x="f39" y="f2"/>
                    <a:pt x="f39" y="f2"/>
                    <a:pt x="f39" y="f2"/>
                  </a:cubicBezTo>
                  <a:cubicBezTo>
                    <a:pt x="f40" y="f7"/>
                    <a:pt x="f41" y="f42"/>
                    <a:pt x="f43" y="f44"/>
                  </a:cubicBezTo>
                  <a:cubicBezTo>
                    <a:pt x="f45" y="f46"/>
                    <a:pt x="f47" y="f48"/>
                    <a:pt x="f49" y="f50"/>
                  </a:cubicBezTo>
                  <a:cubicBezTo>
                    <a:pt x="f51" y="f52"/>
                    <a:pt x="f53" y="f54"/>
                    <a:pt x="f55" y="f56"/>
                  </a:cubicBezTo>
                  <a:cubicBezTo>
                    <a:pt x="f57" y="f58"/>
                    <a:pt x="f59" y="f25"/>
                    <a:pt x="f60" y="f61"/>
                  </a:cubicBezTo>
                  <a:cubicBezTo>
                    <a:pt x="f62" y="f63"/>
                    <a:pt x="f64" y="f65"/>
                    <a:pt x="f66" y="f67"/>
                  </a:cubicBezTo>
                  <a:cubicBezTo>
                    <a:pt x="f68" y="f69"/>
                    <a:pt x="f70" y="f71"/>
                    <a:pt x="f2" y="f72"/>
                  </a:cubicBezTo>
                  <a:cubicBezTo>
                    <a:pt x="f70" y="f73"/>
                    <a:pt x="f74" y="f75"/>
                    <a:pt x="f76" y="f4"/>
                  </a:cubicBezTo>
                  <a:cubicBezTo>
                    <a:pt x="f76" y="f77"/>
                    <a:pt x="f76" y="f78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4" name="Freeform 35"/>
            <p:cNvSpPr/>
            <p:nvPr/>
          </p:nvSpPr>
          <p:spPr>
            <a:xfrm>
              <a:off x="1073350" y="6600340"/>
              <a:ext cx="120709" cy="2529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"/>
                <a:gd name="f4" fmla="val 53"/>
                <a:gd name="f5" fmla="val 5"/>
                <a:gd name="f6" fmla="val 18"/>
                <a:gd name="f7" fmla="val 12"/>
                <a:gd name="f8" fmla="val 36"/>
                <a:gd name="f9" fmla="val 19"/>
                <a:gd name="f10" fmla="val 16"/>
                <a:gd name="f11" fmla="val 8"/>
                <a:gd name="f12" fmla="*/ f0 1 25"/>
                <a:gd name="f13" fmla="*/ f1 1 53"/>
                <a:gd name="f14" fmla="+- f4 0 f2"/>
                <a:gd name="f15" fmla="+- f3 0 f2"/>
                <a:gd name="f16" fmla="*/ f15 1 25"/>
                <a:gd name="f17" fmla="*/ f14 1 53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5" h="5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5" name="Freeform 36"/>
            <p:cNvSpPr/>
            <p:nvPr/>
          </p:nvSpPr>
          <p:spPr>
            <a:xfrm>
              <a:off x="973726" y="5897166"/>
              <a:ext cx="137955" cy="67443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"/>
                <a:gd name="f4" fmla="val 141"/>
                <a:gd name="f5" fmla="val 30"/>
                <a:gd name="f6" fmla="val 2"/>
                <a:gd name="f7" fmla="val 60"/>
                <a:gd name="f8" fmla="val 7"/>
                <a:gd name="f9" fmla="val 89"/>
                <a:gd name="f10" fmla="val 11"/>
                <a:gd name="f11" fmla="val 98"/>
                <a:gd name="f12" fmla="val 14"/>
                <a:gd name="f13" fmla="val 108"/>
                <a:gd name="f14" fmla="val 18"/>
                <a:gd name="f15" fmla="val 117"/>
                <a:gd name="f16" fmla="val 22"/>
                <a:gd name="f17" fmla="val 125"/>
                <a:gd name="f18" fmla="val 25"/>
                <a:gd name="f19" fmla="val 133"/>
                <a:gd name="f20" fmla="val 28"/>
                <a:gd name="f21" fmla="val 139"/>
                <a:gd name="f22" fmla="val 137"/>
                <a:gd name="f23" fmla="val 27"/>
                <a:gd name="f24" fmla="val 135"/>
                <a:gd name="f25" fmla="val 16"/>
                <a:gd name="f26" fmla="val 10"/>
                <a:gd name="f27" fmla="val 8"/>
                <a:gd name="f28" fmla="val 5"/>
                <a:gd name="f29" fmla="val 15"/>
                <a:gd name="f30" fmla="val 4"/>
                <a:gd name="f31" fmla="val 1"/>
                <a:gd name="f32" fmla="val 3"/>
                <a:gd name="f33" fmla="*/ f0 1 29"/>
                <a:gd name="f34" fmla="*/ f1 1 141"/>
                <a:gd name="f35" fmla="+- f4 0 f2"/>
                <a:gd name="f36" fmla="+- f3 0 f2"/>
                <a:gd name="f37" fmla="*/ f36 1 29"/>
                <a:gd name="f38" fmla="*/ f35 1 141"/>
                <a:gd name="f39" fmla="*/ 0 1 f37"/>
                <a:gd name="f40" fmla="*/ f3 1 f37"/>
                <a:gd name="f41" fmla="*/ 0 1 f38"/>
                <a:gd name="f42" fmla="*/ f4 1 f38"/>
                <a:gd name="f43" fmla="*/ f39 f33 1"/>
                <a:gd name="f44" fmla="*/ f40 f33 1"/>
                <a:gd name="f45" fmla="*/ f42 f34 1"/>
                <a:gd name="f46" fmla="*/ f41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3" t="f46" r="f44" b="f45"/>
              <a:pathLst>
                <a:path w="29" h="141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3" y="f4"/>
                  </a:cubicBezTo>
                  <a:cubicBezTo>
                    <a:pt x="f20" y="f21"/>
                    <a:pt x="f20" y="f22"/>
                    <a:pt x="f23" y="f24"/>
                  </a:cubicBezTo>
                  <a:cubicBezTo>
                    <a:pt x="f25" y="f11"/>
                    <a:pt x="f26" y="f7"/>
                    <a:pt x="f27" y="f16"/>
                  </a:cubicBezTo>
                  <a:cubicBezTo>
                    <a:pt x="f8" y="f14"/>
                    <a:pt x="f28" y="f29"/>
                    <a:pt x="f30" y="f10"/>
                  </a:cubicBezTo>
                  <a:cubicBezTo>
                    <a:pt x="f6" y="f8"/>
                    <a:pt x="f31" y="f32"/>
                    <a:pt x="f2" y="f2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Freeform 37"/>
            <p:cNvSpPr/>
            <p:nvPr/>
          </p:nvSpPr>
          <p:spPr>
            <a:xfrm>
              <a:off x="973726" y="5772625"/>
              <a:ext cx="38322" cy="2280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26"/>
                <a:gd name="f6" fmla="val 1"/>
                <a:gd name="f7" fmla="val 29"/>
                <a:gd name="f8" fmla="val 2"/>
                <a:gd name="f9" fmla="val 33"/>
                <a:gd name="f10" fmla="val 4"/>
                <a:gd name="f11" fmla="val 37"/>
                <a:gd name="f12" fmla="val 5"/>
                <a:gd name="f13" fmla="val 41"/>
                <a:gd name="f14" fmla="val 7"/>
                <a:gd name="f15" fmla="val 44"/>
                <a:gd name="f16" fmla="val 38"/>
                <a:gd name="f17" fmla="val 28"/>
                <a:gd name="f18" fmla="val 19"/>
                <a:gd name="f19" fmla="val 12"/>
                <a:gd name="f20" fmla="val 3"/>
                <a:gd name="f21" fmla="val 6"/>
                <a:gd name="f22" fmla="val 11"/>
                <a:gd name="f23" fmla="*/ f0 1 8"/>
                <a:gd name="f24" fmla="*/ f1 1 48"/>
                <a:gd name="f25" fmla="+- f4 0 f2"/>
                <a:gd name="f26" fmla="+- f3 0 f2"/>
                <a:gd name="f27" fmla="*/ f26 1 8"/>
                <a:gd name="f28" fmla="*/ f25 1 48"/>
                <a:gd name="f29" fmla="*/ 0 1 f27"/>
                <a:gd name="f30" fmla="*/ f3 1 f27"/>
                <a:gd name="f31" fmla="*/ 0 1 f28"/>
                <a:gd name="f32" fmla="*/ f4 1 f28"/>
                <a:gd name="f33" fmla="*/ f29 f23 1"/>
                <a:gd name="f34" fmla="*/ f30 f23 1"/>
                <a:gd name="f35" fmla="*/ f32 f24 1"/>
                <a:gd name="f36" fmla="*/ f3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8" h="48">
                  <a:moveTo>
                    <a:pt x="f2" y="f5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3" y="f4"/>
                  </a:cubicBezTo>
                  <a:cubicBezTo>
                    <a:pt x="f14" y="f16"/>
                    <a:pt x="f14" y="f17"/>
                    <a:pt x="f14" y="f18"/>
                  </a:cubicBezTo>
                  <a:cubicBezTo>
                    <a:pt x="f12" y="f19"/>
                    <a:pt x="f20" y="f21"/>
                    <a:pt x="f2" y="f2"/>
                  </a:cubicBezTo>
                  <a:cubicBezTo>
                    <a:pt x="f2" y="f6"/>
                    <a:pt x="f2" y="f20"/>
                    <a:pt x="f2" y="f10"/>
                  </a:cubicBezTo>
                  <a:cubicBezTo>
                    <a:pt x="f2" y="f22"/>
                    <a:pt x="f2" y="f18"/>
                    <a:pt x="f2" y="f5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Freeform 38"/>
            <p:cNvSpPr/>
            <p:nvPr/>
          </p:nvSpPr>
          <p:spPr>
            <a:xfrm>
              <a:off x="1006297" y="6322518"/>
              <a:ext cx="210760" cy="53073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4"/>
                <a:gd name="f4" fmla="val 111"/>
                <a:gd name="f5" fmla="val 11"/>
                <a:gd name="f6" fmla="val 28"/>
                <a:gd name="f7" fmla="val 7"/>
                <a:gd name="f8" fmla="val 19"/>
                <a:gd name="f9" fmla="val 4"/>
                <a:gd name="f10" fmla="val 9"/>
                <a:gd name="f11" fmla="val 3"/>
                <a:gd name="f12" fmla="val 16"/>
                <a:gd name="f13" fmla="val 33"/>
                <a:gd name="f14" fmla="val 49"/>
                <a:gd name="f15" fmla="val 12"/>
                <a:gd name="f16" fmla="val 52"/>
                <a:gd name="f17" fmla="val 13"/>
                <a:gd name="f18" fmla="val 55"/>
                <a:gd name="f19" fmla="val 14"/>
                <a:gd name="f20" fmla="val 58"/>
                <a:gd name="f21" fmla="val 22"/>
                <a:gd name="f22" fmla="val 76"/>
                <a:gd name="f23" fmla="val 30"/>
                <a:gd name="f24" fmla="val 94"/>
                <a:gd name="f25" fmla="val 39"/>
                <a:gd name="f26" fmla="val 35"/>
                <a:gd name="f27" fmla="val 92"/>
                <a:gd name="f28" fmla="val 72"/>
                <a:gd name="f29" fmla="val 18"/>
                <a:gd name="f30" fmla="val 15"/>
                <a:gd name="f31" fmla="val 36"/>
                <a:gd name="f32" fmla="*/ f0 1 44"/>
                <a:gd name="f33" fmla="*/ f1 1 111"/>
                <a:gd name="f34" fmla="+- f4 0 f2"/>
                <a:gd name="f35" fmla="+- f3 0 f2"/>
                <a:gd name="f36" fmla="*/ f35 1 44"/>
                <a:gd name="f37" fmla="*/ f34 1 111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44" h="111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7" y="f13"/>
                    <a:pt x="f5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6" y="f27"/>
                    <a:pt x="f6" y="f28"/>
                    <a:pt x="f21" y="f16"/>
                  </a:cubicBezTo>
                  <a:cubicBezTo>
                    <a:pt x="f29" y="f3"/>
                    <a:pt x="f30" y="f31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8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766F54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9" name="Title Placeholder 1"/>
          <p:cNvSpPr txBox="1">
            <a:spLocks noGrp="1"/>
          </p:cNvSpPr>
          <p:nvPr>
            <p:ph type="title"/>
          </p:nvPr>
        </p:nvSpPr>
        <p:spPr>
          <a:xfrm>
            <a:off x="2592927" y="624105"/>
            <a:ext cx="8911687" cy="12808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" name="Text Placeholder 2"/>
          <p:cNvSpPr txBox="1">
            <a:spLocks noGrp="1"/>
          </p:cNvSpPr>
          <p:nvPr>
            <p:ph type="body" idx="1"/>
          </p:nvPr>
        </p:nvSpPr>
        <p:spPr>
          <a:xfrm>
            <a:off x="2589215" y="2133596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10361615" y="6130439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fld id="{4B8C3CF1-8150-4FDE-B9E5-AD71F9B07DB3}" type="datetime1">
              <a:rPr lang="en-GB"/>
              <a:pPr lvl="0"/>
              <a:t>03/06/2017</a:t>
            </a:fld>
            <a:endParaRPr lang="en-GB"/>
          </a:p>
        </p:txBody>
      </p:sp>
      <p:sp>
        <p:nvSpPr>
          <p:cNvPr id="32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589215" y="6135806"/>
            <a:ext cx="76199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endParaRPr lang="en-GB"/>
          </a:p>
        </p:txBody>
      </p:sp>
      <p:sp>
        <p:nvSpPr>
          <p:cNvPr id="33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531815" y="787783"/>
            <a:ext cx="77976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2000" b="0" i="0" u="none" strike="noStrike" kern="1200" cap="none" spc="0" baseline="0">
                <a:solidFill>
                  <a:srgbClr val="FEFFFF"/>
                </a:solidFill>
                <a:uFillTx/>
                <a:latin typeface="Century Gothic"/>
              </a:defRPr>
            </a:lvl1pPr>
          </a:lstStyle>
          <a:p>
            <a:pPr lvl="0"/>
            <a:fld id="{40A2AD06-1485-4F48-B1C3-8BA14FCB6542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600" b="0" i="0" u="none" strike="noStrike" kern="1200" cap="none" spc="0" baseline="0">
          <a:solidFill>
            <a:srgbClr val="262626"/>
          </a:solidFill>
          <a:uFillTx/>
          <a:latin typeface="Century Gothic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en-US" sz="1800" b="0" i="0" u="none" strike="noStrike" kern="1200" cap="none" spc="0" baseline="0">
          <a:solidFill>
            <a:srgbClr val="404040"/>
          </a:solidFill>
          <a:uFillTx/>
          <a:latin typeface="Century Gothic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en-US" sz="1600" b="0" i="0" u="none" strike="noStrike" kern="1200" cap="none" spc="0" baseline="0">
          <a:solidFill>
            <a:srgbClr val="404040"/>
          </a:solidFill>
          <a:uFillTx/>
          <a:latin typeface="Century Gothic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entury Gothic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en-US" sz="1200" b="0" i="0" u="none" strike="noStrike" kern="1200" cap="none" spc="0" baseline="0">
          <a:solidFill>
            <a:srgbClr val="404040"/>
          </a:solidFill>
          <a:uFillTx/>
          <a:latin typeface="Century Gothic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en-US" sz="1200" b="0" i="0" u="none" strike="noStrike" kern="1200" cap="none" spc="0" baseline="0">
          <a:solidFill>
            <a:srgbClr val="404040"/>
          </a:solidFill>
          <a:uFillTx/>
          <a:latin typeface="Century Gothic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>
                <a:latin typeface="Baskerville Old Face" pitchFamily="18"/>
              </a:rPr>
              <a:t>G</a:t>
            </a:r>
            <a:r>
              <a:rPr lang="hu-HU">
                <a:latin typeface="Baskerville Old Face" pitchFamily="18"/>
              </a:rPr>
              <a:t>yergyószék diáktanácsai </a:t>
            </a:r>
            <a:br>
              <a:rPr lang="hu-HU">
                <a:latin typeface="Baskerville Old Face" pitchFamily="18"/>
              </a:rPr>
            </a:br>
            <a:r>
              <a:rPr lang="hu-HU">
                <a:latin typeface="Baskerville Old Face" pitchFamily="18"/>
              </a:rPr>
              <a:t>(és problémáik)</a:t>
            </a:r>
            <a:endParaRPr lang="en-GB">
              <a:latin typeface="Baskerville Old Face" pitchFamily="18"/>
            </a:endParaRP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r"/>
            <a:r>
              <a:rPr lang="hu-HU" sz="2000">
                <a:latin typeface="Baskerville Old Face" pitchFamily="18"/>
              </a:rPr>
              <a:t>II. Gyergyószéki Diákkonferencia</a:t>
            </a:r>
          </a:p>
          <a:p>
            <a:pPr lvl="0" algn="r"/>
            <a:r>
              <a:rPr lang="hu-HU" sz="2000">
                <a:latin typeface="Baskerville Old Face" pitchFamily="18"/>
              </a:rPr>
              <a:t>Gáspár Szeréna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0"/>
            <a:r>
              <a:rPr lang="hu-HU">
                <a:latin typeface="Baskerville Old Face" pitchFamily="18"/>
              </a:rPr>
              <a:t>Melyek a diákok problémái?</a:t>
            </a:r>
            <a:endParaRPr lang="en-GB">
              <a:latin typeface="Baskerville Old Face" pitchFamily="18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z="2800">
                <a:latin typeface="Baskerville Old Face" pitchFamily="18"/>
              </a:rPr>
              <a:t>Infrasruktúra (nehezen megközelíthető település, sportolási lehetőségek hiánya)</a:t>
            </a:r>
          </a:p>
          <a:p>
            <a:pPr lvl="0"/>
            <a:r>
              <a:rPr lang="hu-HU" sz="2800">
                <a:latin typeface="Baskerville Old Face" pitchFamily="18"/>
              </a:rPr>
              <a:t>Román-magyar megkülönböztetés (nyelvtanulási nehézségek, diszkrimináció)</a:t>
            </a:r>
          </a:p>
          <a:p>
            <a:pPr lvl="0"/>
            <a:r>
              <a:rPr lang="hu-HU" sz="2800">
                <a:latin typeface="Baskerville Old Face" pitchFamily="18"/>
              </a:rPr>
              <a:t>Kevés lehetőség </a:t>
            </a:r>
          </a:p>
          <a:p>
            <a:pPr lvl="0"/>
            <a:r>
              <a:rPr lang="hu-HU" sz="2800">
                <a:latin typeface="Baskerville Old Face" pitchFamily="18"/>
              </a:rPr>
              <a:t>Kommunikáció hiány (rossz információ közlés)</a:t>
            </a:r>
            <a:endParaRPr lang="en-GB" sz="2800">
              <a:latin typeface="Baskerville Old Face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z="2800">
                <a:latin typeface="Baskerville Old Face" pitchFamily="18"/>
              </a:rPr>
              <a:t>Iskola rendszabályzata (kilépők, mobiltelefon használata, hiányzások, magaviselet)</a:t>
            </a:r>
          </a:p>
          <a:p>
            <a:pPr lvl="0"/>
            <a:r>
              <a:rPr lang="hu-HU" sz="2800">
                <a:latin typeface="Baskerville Old Face" pitchFamily="18"/>
              </a:rPr>
              <a:t>Kivételezés, osztályozási és oktatási stílusok</a:t>
            </a:r>
          </a:p>
          <a:p>
            <a:pPr lvl="0"/>
            <a:r>
              <a:rPr lang="hu-HU" sz="2800">
                <a:latin typeface="Baskerville Old Face" pitchFamily="18"/>
              </a:rPr>
              <a:t>Egyenlőtlenség, aránytalan szavazati jog (igazgatónő)</a:t>
            </a:r>
          </a:p>
          <a:p>
            <a:pPr lvl="0"/>
            <a:r>
              <a:rPr lang="hu-HU" sz="2800">
                <a:latin typeface="Baskerville Old Face" pitchFamily="18"/>
              </a:rPr>
              <a:t>Bizalmatlanság</a:t>
            </a:r>
          </a:p>
          <a:p>
            <a:pPr lvl="0"/>
            <a:endParaRPr lang="en-GB" sz="2800">
              <a:latin typeface="Baskerville Old Face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z="2800">
                <a:latin typeface="Baskerville Old Face" pitchFamily="18"/>
              </a:rPr>
              <a:t>Stressz, túlterheltség (tananyag)</a:t>
            </a:r>
          </a:p>
          <a:p>
            <a:pPr lvl="0"/>
            <a:r>
              <a:rPr lang="en-GB" sz="2800">
                <a:latin typeface="Baskerville Old Face" pitchFamily="18"/>
              </a:rPr>
              <a:t>“</a:t>
            </a:r>
            <a:r>
              <a:rPr lang="hu-HU" sz="2800">
                <a:latin typeface="Baskerville Old Face" pitchFamily="18"/>
              </a:rPr>
              <a:t>Elfelnőttesedés</a:t>
            </a:r>
            <a:r>
              <a:rPr lang="en-GB" sz="2800">
                <a:latin typeface="Baskerville Old Face" pitchFamily="18"/>
              </a:rPr>
              <a:t>”</a:t>
            </a:r>
            <a:r>
              <a:rPr lang="hu-HU" sz="2800">
                <a:latin typeface="Baskerville Old Face" pitchFamily="18"/>
              </a:rPr>
              <a:t> (kiesik a tini kor, mindenki felnőtt dolgokra vágyakozik)</a:t>
            </a:r>
          </a:p>
          <a:p>
            <a:pPr lvl="0"/>
            <a:r>
              <a:rPr lang="hu-HU" sz="2800">
                <a:latin typeface="Baskerville Old Face" pitchFamily="18"/>
              </a:rPr>
              <a:t>Zárkozottság, lustaság, igénytelenség</a:t>
            </a:r>
          </a:p>
          <a:p>
            <a:pPr lvl="0"/>
            <a:r>
              <a:rPr lang="hu-HU" sz="2800">
                <a:latin typeface="Baskerville Old Face" pitchFamily="18"/>
              </a:rPr>
              <a:t>Mentalitás</a:t>
            </a:r>
          </a:p>
          <a:p>
            <a:pPr lvl="0"/>
            <a:endParaRPr lang="en-GB" sz="2800">
              <a:latin typeface="Baskerville Old Face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0"/>
            <a:r>
              <a:rPr lang="hu-HU">
                <a:latin typeface="Baskerville Old Face" pitchFamily="18"/>
              </a:rPr>
              <a:t>Melyek a diáktanácsok problémái?</a:t>
            </a:r>
            <a:endParaRPr lang="en-GB">
              <a:latin typeface="Baskerville Old Face" pitchFamily="18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lvl="0" indent="0">
              <a:buNone/>
            </a:pPr>
            <a:endParaRPr lang="hu-HU" sz="2800">
              <a:latin typeface="Baskerville Old Face" pitchFamily="18"/>
            </a:endParaRPr>
          </a:p>
          <a:p>
            <a:pPr lvl="0"/>
            <a:r>
              <a:rPr lang="hu-HU" sz="2800">
                <a:latin typeface="Baskerville Old Face" pitchFamily="18"/>
              </a:rPr>
              <a:t>Anyagi gondok (nem bejegyzett szervezet max. 1000 lejt kaphat)</a:t>
            </a:r>
          </a:p>
          <a:p>
            <a:pPr lvl="0"/>
            <a:r>
              <a:rPr lang="hu-HU" sz="2800">
                <a:latin typeface="Baskerville Old Face" pitchFamily="18"/>
              </a:rPr>
              <a:t>Képzetlenség, félelem</a:t>
            </a:r>
          </a:p>
          <a:p>
            <a:pPr lvl="0"/>
            <a:r>
              <a:rPr lang="hu-HU" sz="2800">
                <a:latin typeface="Baskerville Old Face" pitchFamily="18"/>
              </a:rPr>
              <a:t>Folytonosság biztosítása, utánpótlás</a:t>
            </a:r>
          </a:p>
          <a:p>
            <a:pPr lvl="0"/>
            <a:r>
              <a:rPr lang="hu-HU" sz="2800">
                <a:latin typeface="Baskerville Old Face" pitchFamily="18"/>
              </a:rPr>
              <a:t>Kevés humán-erőforrás</a:t>
            </a:r>
          </a:p>
          <a:p>
            <a:pPr lvl="0"/>
            <a:r>
              <a:rPr lang="hu-HU" sz="2800">
                <a:latin typeface="Baskerville Old Face" pitchFamily="18"/>
              </a:rPr>
              <a:t>Támogatás hiánya</a:t>
            </a:r>
          </a:p>
          <a:p>
            <a:pPr lvl="0"/>
            <a:endParaRPr lang="hu-HU" sz="2800">
              <a:latin typeface="Baskerville Old Face" pitchFamily="18"/>
            </a:endParaRPr>
          </a:p>
          <a:p>
            <a:pPr lvl="0"/>
            <a:endParaRPr lang="en-GB" sz="2800">
              <a:latin typeface="Baskerville Old Face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z="2800">
                <a:latin typeface="Baskerville Old Face" pitchFamily="18"/>
              </a:rPr>
              <a:t>Érdekképviselet hiánya (esetenként képtelensége)</a:t>
            </a:r>
          </a:p>
          <a:p>
            <a:pPr lvl="0"/>
            <a:r>
              <a:rPr lang="hu-HU" sz="2800">
                <a:latin typeface="Baskerville Old Face" pitchFamily="18"/>
              </a:rPr>
              <a:t>Saját terem hiánya</a:t>
            </a:r>
          </a:p>
          <a:p>
            <a:pPr lvl="0"/>
            <a:r>
              <a:rPr lang="hu-HU" sz="2800">
                <a:latin typeface="Baskerville Old Face" pitchFamily="18"/>
              </a:rPr>
              <a:t>Passzivítás</a:t>
            </a:r>
          </a:p>
          <a:p>
            <a:pPr lvl="0"/>
            <a:r>
              <a:rPr lang="hu-HU" sz="2800">
                <a:latin typeface="Baskerville Old Face" pitchFamily="18"/>
              </a:rPr>
              <a:t>Inaktív személyek</a:t>
            </a:r>
          </a:p>
          <a:p>
            <a:pPr lvl="0"/>
            <a:r>
              <a:rPr lang="hu-HU" sz="2800">
                <a:latin typeface="Baskerville Old Face" pitchFamily="18"/>
              </a:rPr>
              <a:t>Lelkesedés hiánya, komolytalanság, érdektelenség, motiváció megőrzése</a:t>
            </a:r>
          </a:p>
          <a:p>
            <a:pPr lvl="0"/>
            <a:endParaRPr lang="en-GB" sz="2800">
              <a:latin typeface="Baskerville Old Face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0"/>
            <a:r>
              <a:rPr lang="hu-HU">
                <a:latin typeface="Baskerville Old Face" pitchFamily="18"/>
              </a:rPr>
              <a:t>Mit tesz (vagy tehet) a diáktanács?</a:t>
            </a:r>
            <a:endParaRPr lang="en-GB">
              <a:latin typeface="Baskerville Old Face" pitchFamily="18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z="2800">
                <a:latin typeface="Baskerville Old Face" pitchFamily="18"/>
              </a:rPr>
              <a:t>Kapcsolat felvétele más ifjúsági szervezetekkel</a:t>
            </a:r>
          </a:p>
          <a:p>
            <a:pPr lvl="0"/>
            <a:r>
              <a:rPr lang="hu-HU" sz="2800">
                <a:latin typeface="Baskerville Old Face" pitchFamily="18"/>
              </a:rPr>
              <a:t>Városi diáktanács megalapítása</a:t>
            </a:r>
          </a:p>
          <a:p>
            <a:pPr lvl="0"/>
            <a:r>
              <a:rPr lang="hu-HU" sz="2800">
                <a:latin typeface="Baskerville Old Face" pitchFamily="18"/>
              </a:rPr>
              <a:t>Városi szintű rendezvények közös szervezése</a:t>
            </a:r>
          </a:p>
          <a:p>
            <a:pPr lvl="0"/>
            <a:r>
              <a:rPr lang="hu-HU" sz="2800">
                <a:latin typeface="Baskerville Old Face" pitchFamily="18"/>
              </a:rPr>
              <a:t>Kommunikáció, információcsere</a:t>
            </a:r>
          </a:p>
          <a:p>
            <a:pPr lvl="0"/>
            <a:r>
              <a:rPr lang="hu-HU" sz="2800">
                <a:latin typeface="Baskerville Old Face" pitchFamily="18"/>
              </a:rPr>
              <a:t>Ismeretek átadása, tanítás</a:t>
            </a:r>
          </a:p>
          <a:p>
            <a:pPr lvl="0"/>
            <a:endParaRPr lang="en-GB" sz="2800">
              <a:latin typeface="Baskerville Old Face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z="2800">
                <a:latin typeface="Baskerville Old Face" pitchFamily="18"/>
              </a:rPr>
              <a:t>Népszerűsítés</a:t>
            </a:r>
          </a:p>
          <a:p>
            <a:pPr lvl="0"/>
            <a:r>
              <a:rPr lang="hu-HU" sz="2800">
                <a:latin typeface="Baskerville Old Face" pitchFamily="18"/>
              </a:rPr>
              <a:t>Összerázó hétvégék, képzések</a:t>
            </a:r>
          </a:p>
          <a:p>
            <a:pPr lvl="0"/>
            <a:r>
              <a:rPr lang="hu-HU" sz="2800">
                <a:latin typeface="Baskerville Old Face" pitchFamily="18"/>
              </a:rPr>
              <a:t>Ismertetni a diákok jogait, érdekképviselet</a:t>
            </a:r>
          </a:p>
          <a:p>
            <a:pPr lvl="0"/>
            <a:r>
              <a:rPr lang="hu-HU" sz="2800">
                <a:latin typeface="Baskerville Old Face" pitchFamily="18"/>
              </a:rPr>
              <a:t>Petíciók</a:t>
            </a:r>
          </a:p>
          <a:p>
            <a:pPr lvl="0"/>
            <a:r>
              <a:rPr lang="hu-HU" sz="2800">
                <a:latin typeface="Baskerville Old Face" pitchFamily="18"/>
              </a:rPr>
              <a:t>Pályázatok</a:t>
            </a:r>
            <a:endParaRPr lang="en-GB" sz="2800">
              <a:latin typeface="Baskerville Old Face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0"/>
            <a:r>
              <a:rPr lang="hu-HU">
                <a:latin typeface="Baskerville Old Face" pitchFamily="18"/>
              </a:rPr>
              <a:t>És a passzivítás ellen...</a:t>
            </a:r>
            <a:endParaRPr lang="en-GB">
              <a:latin typeface="Baskerville Old Face" pitchFamily="18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lvl="0" indent="0">
              <a:buNone/>
            </a:pPr>
            <a:r>
              <a:rPr lang="hu-HU" sz="2800">
                <a:latin typeface="Baskerville Old Face" pitchFamily="18"/>
              </a:rPr>
              <a:t>A másodlagos szocializáció során átadni a diáktanácsok által képviselt értékrendszert, és bízni abban, hogy majd tovább viszik.</a:t>
            </a:r>
          </a:p>
          <a:p>
            <a:pPr marL="0" lvl="0" indent="0">
              <a:buNone/>
            </a:pPr>
            <a:r>
              <a:rPr lang="hu-HU" sz="2800">
                <a:latin typeface="Baskerville Old Face" pitchFamily="18"/>
              </a:rPr>
              <a:t>Egyszerűen mondva: </a:t>
            </a:r>
            <a:r>
              <a:rPr lang="en-GB" sz="2800">
                <a:latin typeface="Baskerville Old Face" pitchFamily="18"/>
              </a:rPr>
              <a:t>“(…)</a:t>
            </a:r>
            <a:r>
              <a:rPr lang="hu-HU" sz="2800">
                <a:latin typeface="Baskerville Old Face" pitchFamily="18"/>
              </a:rPr>
              <a:t>elsőbe abba a gyerekbe neveld bele, hogy el kell menni egy játékdélutánra, utána V-VIII-ban neveld bele, hogy el kell menni egy maffia-estre vagy éppen amit szervez egy valami</a:t>
            </a:r>
            <a:r>
              <a:rPr lang="en-GB" sz="2800">
                <a:latin typeface="Baskerville Old Face" pitchFamily="18"/>
              </a:rPr>
              <a:t>(…)” </a:t>
            </a:r>
            <a:r>
              <a:rPr lang="en-GB" sz="2800" i="1">
                <a:latin typeface="Baskerville Old Face" pitchFamily="18"/>
              </a:rPr>
              <a:t>(Interj</a:t>
            </a:r>
            <a:r>
              <a:rPr lang="hu-HU" sz="2800" i="1">
                <a:latin typeface="Baskerville Old Face" pitchFamily="18"/>
              </a:rPr>
              <a:t>úrészlet a gyergyói fókuszból</a:t>
            </a:r>
            <a:r>
              <a:rPr lang="en-GB" sz="2800" i="1">
                <a:latin typeface="Baskerville Old Face" pitchFamily="18"/>
              </a:rPr>
              <a:t>)</a:t>
            </a:r>
            <a:r>
              <a:rPr lang="hu-HU" sz="2800" i="1">
                <a:latin typeface="Baskerville Old Face" pitchFamily="18"/>
              </a:rPr>
              <a:t> </a:t>
            </a:r>
            <a:endParaRPr lang="en-GB" sz="2800" i="1">
              <a:latin typeface="Baskerville Old Face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z="3600">
                <a:latin typeface="Baskerville Old Face" pitchFamily="18"/>
              </a:rPr>
              <a:t>Köszönöm a figyelmet</a:t>
            </a:r>
            <a:r>
              <a:rPr lang="en-GB" sz="3600">
                <a:latin typeface="Baskerville Old Face" pitchFamily="18"/>
              </a:rPr>
              <a:t>!</a:t>
            </a:r>
            <a:r>
              <a:rPr lang="hu-HU" sz="3600">
                <a:latin typeface="Baskerville Old Face" pitchFamily="18"/>
              </a:rPr>
              <a:t> </a:t>
            </a:r>
            <a:endParaRPr lang="en-GB" sz="3600">
              <a:latin typeface="Baskerville Old Face" pitchFamily="18"/>
            </a:endParaRPr>
          </a:p>
        </p:txBody>
      </p:sp>
      <p:sp>
        <p:nvSpPr>
          <p:cNvPr id="3" name="Smiley Face 3"/>
          <p:cNvSpPr/>
          <p:nvPr/>
        </p:nvSpPr>
        <p:spPr>
          <a:xfrm>
            <a:off x="7848596" y="2955605"/>
            <a:ext cx="2179316" cy="2133596"/>
          </a:xfrm>
          <a:custGeom>
            <a:avLst>
              <a:gd name="f0" fmla="val 1752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*/ 5419351 1 1725033"/>
              <a:gd name="f9" fmla="val 15510"/>
              <a:gd name="f10" fmla="val 17520"/>
              <a:gd name="f11" fmla="*/ 10800 10800 1"/>
              <a:gd name="f12" fmla="+- 0 0 23592960"/>
              <a:gd name="f13" fmla="val 10800"/>
              <a:gd name="f14" fmla="*/ 1165 1165 1"/>
              <a:gd name="f15" fmla="val 1165"/>
              <a:gd name="f16" fmla="val 4870"/>
              <a:gd name="f17" fmla="val 8680"/>
              <a:gd name="f18" fmla="val 12920"/>
              <a:gd name="f19" fmla="val 16730"/>
              <a:gd name="f20" fmla="val -2147483647"/>
              <a:gd name="f21" fmla="val 2147483647"/>
              <a:gd name="f22" fmla="+- 0 0 0"/>
              <a:gd name="f23" fmla="+- 0 0 180"/>
              <a:gd name="f24" fmla="*/ f4 1 21600"/>
              <a:gd name="f25" fmla="*/ f5 1 21600"/>
              <a:gd name="f26" fmla="val f6"/>
              <a:gd name="f27" fmla="val f7"/>
              <a:gd name="f28" fmla="*/ 0 f8 1"/>
              <a:gd name="f29" fmla="*/ f6 f1 1"/>
              <a:gd name="f30" fmla="*/ f12 f1 1"/>
              <a:gd name="f31" fmla="pin 15510 f0 17520"/>
              <a:gd name="f32" fmla="*/ f22 f1 1"/>
              <a:gd name="f33" fmla="*/ f23 f1 1"/>
              <a:gd name="f34" fmla="+- f27 0 f26"/>
              <a:gd name="f35" fmla="val f31"/>
              <a:gd name="f36" fmla="*/ f28 1 f3"/>
              <a:gd name="f37" fmla="*/ f29 1 f3"/>
              <a:gd name="f38" fmla="*/ f30 1 f3"/>
              <a:gd name="f39" fmla="*/ f31 f25 1"/>
              <a:gd name="f40" fmla="*/ f32 1 f3"/>
              <a:gd name="f41" fmla="*/ f33 1 f3"/>
              <a:gd name="f42" fmla="*/ f34 1 21600"/>
              <a:gd name="f43" fmla="+- f35 0 15510"/>
              <a:gd name="f44" fmla="+- 0 0 f36"/>
              <a:gd name="f45" fmla="+- f37 0 f2"/>
              <a:gd name="f46" fmla="+- f38 0 f2"/>
              <a:gd name="f47" fmla="+- f40 0 f2"/>
              <a:gd name="f48" fmla="+- f41 0 f2"/>
              <a:gd name="f49" fmla="*/ 10800 f42 1"/>
              <a:gd name="f50" fmla="*/ 3200 f42 1"/>
              <a:gd name="f51" fmla="*/ 18400 f42 1"/>
              <a:gd name="f52" fmla="*/ 3160 f42 1"/>
              <a:gd name="f53" fmla="*/ 18440 f42 1"/>
              <a:gd name="f54" fmla="+- 17520 0 f43"/>
              <a:gd name="f55" fmla="+- 15510 f43 0"/>
              <a:gd name="f56" fmla="*/ f44 f1 1"/>
              <a:gd name="f57" fmla="+- f46 0 f45"/>
              <a:gd name="f58" fmla="*/ f56 1 f8"/>
              <a:gd name="f59" fmla="*/ f49 1 f42"/>
              <a:gd name="f60" fmla="*/ f52 1 f42"/>
              <a:gd name="f61" fmla="*/ f53 1 f42"/>
              <a:gd name="f62" fmla="*/ f50 1 f42"/>
              <a:gd name="f63" fmla="*/ f51 1 f42"/>
              <a:gd name="f64" fmla="+- f58 0 f2"/>
              <a:gd name="f65" fmla="*/ f59 f24 1"/>
              <a:gd name="f66" fmla="*/ f62 f24 1"/>
              <a:gd name="f67" fmla="*/ f63 f24 1"/>
              <a:gd name="f68" fmla="*/ f63 f25 1"/>
              <a:gd name="f69" fmla="*/ f62 f25 1"/>
              <a:gd name="f70" fmla="*/ f60 f24 1"/>
              <a:gd name="f71" fmla="*/ f60 f25 1"/>
              <a:gd name="f72" fmla="*/ f61 f25 1"/>
              <a:gd name="f73" fmla="*/ f61 f24 1"/>
              <a:gd name="f74" fmla="+- f64 f2 0"/>
              <a:gd name="f75" fmla="*/ f74 f8 1"/>
              <a:gd name="f76" fmla="*/ f75 1 f1"/>
              <a:gd name="f77" fmla="+- 0 0 f76"/>
              <a:gd name="f78" fmla="+- 0 0 f77"/>
              <a:gd name="f79" fmla="*/ f78 f1 1"/>
              <a:gd name="f80" fmla="*/ f79 1 f8"/>
              <a:gd name="f81" fmla="+- f80 0 f2"/>
              <a:gd name="f82" fmla="cos 1 f81"/>
              <a:gd name="f83" fmla="sin 1 f81"/>
              <a:gd name="f84" fmla="+- 0 0 f82"/>
              <a:gd name="f85" fmla="+- 0 0 f83"/>
              <a:gd name="f86" fmla="+- 0 0 f84"/>
              <a:gd name="f87" fmla="+- 0 0 f85"/>
              <a:gd name="f88" fmla="val f86"/>
              <a:gd name="f89" fmla="val f87"/>
              <a:gd name="f90" fmla="+- 0 0 f88"/>
              <a:gd name="f91" fmla="+- 0 0 f89"/>
              <a:gd name="f92" fmla="*/ 10800 f90 1"/>
              <a:gd name="f93" fmla="*/ 10800 f91 1"/>
              <a:gd name="f94" fmla="*/ 1165 f90 1"/>
              <a:gd name="f95" fmla="*/ 1165 f91 1"/>
              <a:gd name="f96" fmla="*/ f92 f92 1"/>
              <a:gd name="f97" fmla="*/ f93 f93 1"/>
              <a:gd name="f98" fmla="*/ f94 f94 1"/>
              <a:gd name="f99" fmla="*/ f95 f95 1"/>
              <a:gd name="f100" fmla="+- f96 f97 0"/>
              <a:gd name="f101" fmla="+- f98 f99 0"/>
              <a:gd name="f102" fmla="sqrt f100"/>
              <a:gd name="f103" fmla="sqrt f101"/>
              <a:gd name="f104" fmla="*/ f11 1 f102"/>
              <a:gd name="f105" fmla="*/ f14 1 f103"/>
              <a:gd name="f106" fmla="*/ f90 f104 1"/>
              <a:gd name="f107" fmla="*/ f91 f104 1"/>
              <a:gd name="f108" fmla="*/ f90 f105 1"/>
              <a:gd name="f109" fmla="*/ f91 f105 1"/>
              <a:gd name="f110" fmla="+- 10800 0 f106"/>
              <a:gd name="f111" fmla="+- 10800 0 f107"/>
              <a:gd name="f112" fmla="+- 7305 0 f108"/>
              <a:gd name="f113" fmla="+- 7515 0 f109"/>
              <a:gd name="f114" fmla="+- 14295 0 f108"/>
            </a:gdLst>
            <a:ahLst>
              <a:ahXY gdRefY="f0" minY="f9" maxY="f10">
                <a:pos x="f65" y="f3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7">
                <a:pos x="f70" y="f71"/>
              </a:cxn>
              <a:cxn ang="f48">
                <a:pos x="f70" y="f72"/>
              </a:cxn>
              <a:cxn ang="f48">
                <a:pos x="f73" y="f72"/>
              </a:cxn>
              <a:cxn ang="f47">
                <a:pos x="f73" y="f71"/>
              </a:cxn>
            </a:cxnLst>
            <a:rect l="f66" t="f69" r="f67" b="f68"/>
            <a:pathLst>
              <a:path w="21600" h="21600">
                <a:moveTo>
                  <a:pt x="f110" y="f111"/>
                </a:moveTo>
                <a:arcTo wR="f13" hR="f13" stAng="f45" swAng="f57"/>
                <a:close/>
              </a:path>
              <a:path w="21600" h="21600">
                <a:moveTo>
                  <a:pt x="f112" y="f113"/>
                </a:moveTo>
                <a:arcTo wR="f15" hR="f15" stAng="f45" swAng="f57"/>
                <a:close/>
              </a:path>
              <a:path w="21600" h="21600">
                <a:moveTo>
                  <a:pt x="f114" y="f113"/>
                </a:moveTo>
                <a:arcTo wR="f15" hR="f15" stAng="f45" swAng="f57"/>
                <a:close/>
              </a:path>
              <a:path w="21600" h="21600" fill="none">
                <a:moveTo>
                  <a:pt x="f16" y="f54"/>
                </a:moveTo>
                <a:cubicBezTo>
                  <a:pt x="f17" y="f55"/>
                  <a:pt x="f18" y="f55"/>
                  <a:pt x="f19" y="f54"/>
                </a:cubicBezTo>
              </a:path>
            </a:pathLst>
          </a:custGeom>
          <a:gradFill>
            <a:gsLst>
              <a:gs pos="0">
                <a:srgbClr val="F7BDA4"/>
              </a:gs>
              <a:gs pos="100000">
                <a:srgbClr val="F5B195"/>
              </a:gs>
            </a:gsLst>
            <a:lin ang="5400000"/>
          </a:gradFill>
          <a:ln w="6345" cap="flat">
            <a:solidFill>
              <a:srgbClr val="C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0"/>
            <a:r>
              <a:rPr lang="hu-HU">
                <a:latin typeface="Baskerville Old Face" pitchFamily="18"/>
              </a:rPr>
              <a:t>Hogyan is határozhatjuk meg a diáktanács fogalmát?</a:t>
            </a:r>
            <a:endParaRPr lang="en-GB">
              <a:latin typeface="Baskerville Old Face" pitchFamily="18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z="2800">
                <a:latin typeface="Baskerville Old Face" pitchFamily="18"/>
              </a:rPr>
              <a:t>Diákönkormányzat</a:t>
            </a:r>
          </a:p>
          <a:p>
            <a:pPr lvl="0"/>
            <a:r>
              <a:rPr lang="hu-HU" sz="2800">
                <a:latin typeface="Baskerville Old Face" pitchFamily="18"/>
              </a:rPr>
              <a:t>Sajátos önszerveződési forma</a:t>
            </a:r>
          </a:p>
          <a:p>
            <a:pPr lvl="0"/>
            <a:r>
              <a:rPr lang="hu-HU" sz="2800">
                <a:latin typeface="Baskerville Old Face" pitchFamily="18"/>
              </a:rPr>
              <a:t>Diákok érdekképviseleti szerve</a:t>
            </a:r>
          </a:p>
          <a:p>
            <a:pPr lvl="0"/>
            <a:r>
              <a:rPr lang="hu-HU" sz="2800">
                <a:latin typeface="Baskerville Old Face" pitchFamily="18"/>
              </a:rPr>
              <a:t>Tapasztalaszerzés terepe</a:t>
            </a:r>
          </a:p>
          <a:p>
            <a:pPr lvl="0"/>
            <a:r>
              <a:rPr lang="hu-HU" sz="2800">
                <a:latin typeface="Baskerville Old Face" pitchFamily="18"/>
              </a:rPr>
              <a:t>Közös célok</a:t>
            </a:r>
            <a:endParaRPr lang="en-GB" sz="2800">
              <a:latin typeface="Baskerville Old Face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0"/>
            <a:r>
              <a:rPr lang="hu-HU">
                <a:latin typeface="Baskerville Old Face" pitchFamily="18"/>
              </a:rPr>
              <a:t>Jelenlegi helyzet</a:t>
            </a:r>
            <a:endParaRPr lang="en-GB">
              <a:latin typeface="Baskerville Old Face" pitchFamily="18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z="2800">
                <a:latin typeface="Baskerville Old Face" pitchFamily="18"/>
              </a:rPr>
              <a:t>72 diákszervezet ország szinten</a:t>
            </a:r>
          </a:p>
          <a:p>
            <a:pPr lvl="0"/>
            <a:r>
              <a:rPr lang="hu-HU" sz="2800">
                <a:latin typeface="Baskerville Old Face" pitchFamily="18"/>
              </a:rPr>
              <a:t>11 megyei diáktanács</a:t>
            </a:r>
            <a:endParaRPr lang="en-GB" sz="2800">
              <a:latin typeface="Baskerville Old Face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0"/>
            <a:r>
              <a:rPr lang="hu-HU">
                <a:latin typeface="Baskerville Old Face" pitchFamily="18"/>
              </a:rPr>
              <a:t>A kutatásról</a:t>
            </a:r>
            <a:endParaRPr lang="en-GB">
              <a:latin typeface="Baskerville Old Face" pitchFamily="18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z="2800">
                <a:latin typeface="Baskerville Old Face" pitchFamily="18"/>
              </a:rPr>
              <a:t>2016 február-március</a:t>
            </a:r>
          </a:p>
          <a:p>
            <a:pPr lvl="0"/>
            <a:r>
              <a:rPr lang="hu-HU" sz="2800">
                <a:latin typeface="Baskerville Old Face" pitchFamily="18"/>
              </a:rPr>
              <a:t>Gyergyószék 7 középiskolája</a:t>
            </a:r>
          </a:p>
          <a:p>
            <a:pPr lvl="0"/>
            <a:r>
              <a:rPr lang="hu-HU" sz="2800">
                <a:latin typeface="Baskerville Old Face" pitchFamily="18"/>
              </a:rPr>
              <a:t>Feltáró kutatás</a:t>
            </a:r>
          </a:p>
          <a:p>
            <a:pPr lvl="0"/>
            <a:r>
              <a:rPr lang="hu-HU" sz="2800">
                <a:latin typeface="Baskerville Old Face" pitchFamily="18"/>
              </a:rPr>
              <a:t>Kvalitatív módszertan</a:t>
            </a:r>
          </a:p>
          <a:p>
            <a:pPr lvl="0"/>
            <a:r>
              <a:rPr lang="hu-HU" sz="2800">
                <a:latin typeface="Baskerville Old Face" pitchFamily="18"/>
              </a:rPr>
              <a:t>14 egyéni és 2 fókuszcsoportos interjú (vezetőkkel és aktív tagokkal)</a:t>
            </a:r>
          </a:p>
          <a:p>
            <a:pPr lvl="0"/>
            <a:endParaRPr lang="en-GB" sz="2800">
              <a:latin typeface="Baskerville Old Face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0"/>
            <a:r>
              <a:rPr lang="hu-HU">
                <a:latin typeface="Baskerville Old Face" pitchFamily="18"/>
              </a:rPr>
              <a:t>Kialakult kép a jelenlegi diáktanácsokról a kutatás eredményei alapján</a:t>
            </a:r>
            <a:endParaRPr lang="en-GB">
              <a:latin typeface="Baskerville Old Face" pitchFamily="18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z="2800">
                <a:latin typeface="Baskerville Old Face" pitchFamily="18"/>
              </a:rPr>
              <a:t>Eltérnek az eredetileg megalkotott diáktanács mintáktól</a:t>
            </a:r>
          </a:p>
          <a:p>
            <a:pPr lvl="0"/>
            <a:r>
              <a:rPr lang="hu-HU" sz="2800">
                <a:latin typeface="Baskerville Old Face" pitchFamily="18"/>
              </a:rPr>
              <a:t>Érdekképviselet helyett rendezvényszervezés</a:t>
            </a:r>
          </a:p>
          <a:p>
            <a:pPr lvl="0"/>
            <a:r>
              <a:rPr lang="hu-HU" sz="2800">
                <a:latin typeface="Baskerville Old Face" pitchFamily="18"/>
              </a:rPr>
              <a:t>Szórakoztató-szolgálatató funkció</a:t>
            </a:r>
          </a:p>
          <a:p>
            <a:pPr lvl="0"/>
            <a:r>
              <a:rPr lang="hu-HU" sz="2800">
                <a:latin typeface="Baskerville Old Face" pitchFamily="18"/>
              </a:rPr>
              <a:t>Az átlag diáktól eltérően aktívabbak, tudatosabbak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>
          <a:xfrm>
            <a:off x="2133596" y="792483"/>
            <a:ext cx="9401495" cy="5819781"/>
          </a:xfrm>
        </p:spPr>
        <p:txBody>
          <a:bodyPr anchor="ctr"/>
          <a:lstStyle/>
          <a:p>
            <a:pPr lvl="0">
              <a:lnSpc>
                <a:spcPct val="130000"/>
              </a:lnSpc>
            </a:pPr>
            <a:r>
              <a:rPr lang="en-GB" sz="2800" b="1" i="1">
                <a:latin typeface="Baskerville Old Face" pitchFamily="18"/>
              </a:rPr>
              <a:t>Mivel foglalkozik az iskolátokban a diáktanács? </a:t>
            </a:r>
          </a:p>
          <a:p>
            <a:pPr lvl="0">
              <a:lnSpc>
                <a:spcPct val="130000"/>
              </a:lnSpc>
            </a:pPr>
            <a:r>
              <a:rPr lang="hu-HU" sz="2800" i="1">
                <a:latin typeface="Baskerville Old Face" pitchFamily="18"/>
              </a:rPr>
              <a:t>Érdekképviselettel is ,rendezvényszervezéssel is, de most már inkább rendezvényszervezéssel. Régebb több volt az érdekképviseleti rész, de mostanra a igazgatóság sem áll már úgy hozzá, s a másik, hogy behozták azt a törvényt, hogy egy személy kell képviselje a diákokat az állandó tanács gyűlésen, így inkább arra az egy személyre hárul, mint a détére, az érdekképviselet. Úgyhogy ez igazából pozitív, de a dété is foglalkozott vele, de most már inkább csak rendezvényszervezés.” (A.J. S.E) </a:t>
            </a:r>
            <a:endParaRPr lang="en-GB" sz="2800">
              <a:latin typeface="Baskerville Old Face" pitchFamily="18"/>
            </a:endParaRPr>
          </a:p>
          <a:p>
            <a:pPr lvl="0">
              <a:lnSpc>
                <a:spcPct val="80000"/>
              </a:lnSpc>
            </a:pPr>
            <a:endParaRPr lang="en-GB" sz="2800">
              <a:latin typeface="Baskerville Old Face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0"/>
            <a:r>
              <a:rPr lang="hu-HU">
                <a:latin typeface="Baskerville Old Face" pitchFamily="18"/>
              </a:rPr>
              <a:t>Diáktanács, mint szervezet?</a:t>
            </a:r>
            <a:endParaRPr lang="en-GB">
              <a:latin typeface="Baskerville Old Face" pitchFamily="18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 sz="2800">
                <a:latin typeface="Baskerville Old Face" pitchFamily="18"/>
              </a:rPr>
              <a:t>Közös célok</a:t>
            </a:r>
          </a:p>
          <a:p>
            <a:pPr lvl="0"/>
            <a:r>
              <a:rPr lang="en-GB" sz="2800">
                <a:latin typeface="Baskerville Old Face" pitchFamily="18"/>
              </a:rPr>
              <a:t>Meghatározott tevékenységek</a:t>
            </a:r>
            <a:endParaRPr lang="hu-HU" sz="2800">
              <a:latin typeface="Baskerville Old Face" pitchFamily="18"/>
            </a:endParaRPr>
          </a:p>
          <a:p>
            <a:pPr lvl="0"/>
            <a:r>
              <a:rPr lang="hu-HU" sz="2800">
                <a:latin typeface="Baskerville Old Face" pitchFamily="18"/>
              </a:rPr>
              <a:t>Belső rendszer (bizonyos szerepkörök szintjén nyílvánul meg, mint például elnök, alelnök)</a:t>
            </a:r>
          </a:p>
          <a:p>
            <a:pPr lvl="0"/>
            <a:r>
              <a:rPr lang="hu-HU" sz="2800">
                <a:latin typeface="Baskerville Old Face" pitchFamily="18"/>
              </a:rPr>
              <a:t>Együttműködés</a:t>
            </a:r>
          </a:p>
          <a:p>
            <a:pPr lvl="0"/>
            <a:endParaRPr lang="en-GB" sz="2800">
              <a:latin typeface="Baskerville Old Face" pitchFamily="18"/>
            </a:endParaRPr>
          </a:p>
          <a:p>
            <a:pPr lvl="0"/>
            <a:endParaRPr lang="en-GB" sz="2800">
              <a:latin typeface="Baskerville Old Face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0"/>
            <a:r>
              <a:rPr lang="hu-HU">
                <a:latin typeface="Baskerville Old Face" pitchFamily="18"/>
              </a:rPr>
              <a:t>Célok</a:t>
            </a:r>
            <a:endParaRPr lang="en-GB">
              <a:latin typeface="Baskerville Old Face" pitchFamily="18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z="2800">
                <a:latin typeface="Baskerville Old Face" pitchFamily="18"/>
              </a:rPr>
              <a:t>Szabadidős tevékenységek szervezése</a:t>
            </a:r>
          </a:p>
          <a:p>
            <a:pPr lvl="0"/>
            <a:r>
              <a:rPr lang="hu-HU" sz="2800">
                <a:latin typeface="Baskerville Old Face" pitchFamily="18"/>
              </a:rPr>
              <a:t>Diák-diák és tanár-diák kapcsolatok fejlesztése</a:t>
            </a:r>
          </a:p>
          <a:p>
            <a:pPr lvl="0"/>
            <a:r>
              <a:rPr lang="hu-HU" sz="2800">
                <a:latin typeface="Baskerville Old Face" pitchFamily="18"/>
              </a:rPr>
              <a:t>Diákokért való tenni akarás</a:t>
            </a:r>
          </a:p>
          <a:p>
            <a:pPr lvl="0"/>
            <a:r>
              <a:rPr lang="hu-HU" sz="2800">
                <a:latin typeface="Baskerville Old Face" pitchFamily="18"/>
              </a:rPr>
              <a:t>Szórakoztatás</a:t>
            </a:r>
          </a:p>
          <a:p>
            <a:pPr lvl="0"/>
            <a:r>
              <a:rPr lang="hu-HU" sz="2800">
                <a:latin typeface="Baskerville Old Face" pitchFamily="18"/>
              </a:rPr>
              <a:t>Diákok érdekeinek a képviselete</a:t>
            </a:r>
          </a:p>
          <a:p>
            <a:pPr marL="0" lvl="0" indent="0">
              <a:buNone/>
            </a:pPr>
            <a:endParaRPr lang="hu-HU" sz="2800">
              <a:latin typeface="Baskerville Old Face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0"/>
            <a:r>
              <a:rPr lang="en-GB">
                <a:latin typeface="Baskerville Old Face" pitchFamily="18"/>
              </a:rPr>
              <a:t>A di</a:t>
            </a:r>
            <a:r>
              <a:rPr lang="hu-HU">
                <a:latin typeface="Baskerville Old Face" pitchFamily="18"/>
              </a:rPr>
              <a:t>áktanács</a:t>
            </a:r>
            <a:endParaRPr lang="en-GB">
              <a:latin typeface="Baskerville Old Face" pitchFamily="18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endParaRPr lang="hu-HU" sz="2800">
              <a:latin typeface="Baskerville Old Face" pitchFamily="18"/>
            </a:endParaRPr>
          </a:p>
          <a:p>
            <a:pPr lvl="0"/>
            <a:r>
              <a:rPr lang="hu-HU" sz="2800">
                <a:latin typeface="Baskerville Old Face" pitchFamily="18"/>
              </a:rPr>
              <a:t>Ifjúsági szervezet</a:t>
            </a:r>
          </a:p>
          <a:p>
            <a:pPr lvl="0"/>
            <a:r>
              <a:rPr lang="hu-HU" sz="2800">
                <a:latin typeface="Baskerville Old Face" pitchFamily="18"/>
              </a:rPr>
              <a:t>Közös célok megvalósításának terepe</a:t>
            </a:r>
          </a:p>
          <a:p>
            <a:pPr lvl="0"/>
            <a:r>
              <a:rPr lang="hu-HU" sz="2800">
                <a:latin typeface="Baskerville Old Face" pitchFamily="18"/>
              </a:rPr>
              <a:t>Lehetőséget ad a közösséget érintő problémák közös megoldásásra</a:t>
            </a:r>
          </a:p>
          <a:p>
            <a:pPr lvl="0"/>
            <a:endParaRPr lang="hu-HU" sz="2800">
              <a:latin typeface="Baskerville Old Face" pitchFamily="18"/>
            </a:endParaRPr>
          </a:p>
          <a:p>
            <a:pPr lvl="0"/>
            <a:endParaRPr lang="en-GB" sz="2800">
              <a:latin typeface="Baskerville Old Face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Wis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1422</TotalTime>
  <Words>492</Words>
  <Application>Microsoft Office PowerPoint</Application>
  <PresentationFormat>Widescreen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Baskerville Old Face</vt:lpstr>
      <vt:lpstr>Calibri</vt:lpstr>
      <vt:lpstr>Century Gothic</vt:lpstr>
      <vt:lpstr>Wingdings 3</vt:lpstr>
      <vt:lpstr>Wisp</vt:lpstr>
      <vt:lpstr>Gyergyószék diáktanácsai  (és problémáik)</vt:lpstr>
      <vt:lpstr>Hogyan is határozhatjuk meg a diáktanács fogalmát?</vt:lpstr>
      <vt:lpstr>Jelenlegi helyzet</vt:lpstr>
      <vt:lpstr>A kutatásról</vt:lpstr>
      <vt:lpstr>Kialakult kép a jelenlegi diáktanácsokról a kutatás eredményei alapján</vt:lpstr>
      <vt:lpstr>PowerPoint Presentation</vt:lpstr>
      <vt:lpstr>Diáktanács, mint szervezet?</vt:lpstr>
      <vt:lpstr>Célok</vt:lpstr>
      <vt:lpstr>A diáktanács</vt:lpstr>
      <vt:lpstr>Melyek a diákok problémái?</vt:lpstr>
      <vt:lpstr>PowerPoint Presentation</vt:lpstr>
      <vt:lpstr>PowerPoint Presentation</vt:lpstr>
      <vt:lpstr>Melyek a diáktanácsok problémái?</vt:lpstr>
      <vt:lpstr>PowerPoint Presentation</vt:lpstr>
      <vt:lpstr>Mit tesz (vagy tehet) a diáktanács?</vt:lpstr>
      <vt:lpstr>PowerPoint Presentation</vt:lpstr>
      <vt:lpstr>És a passzivítás ellen...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Gyergyószék diáktanácsai  (és problémáik)</dc:title>
  <dc:creator>admin electromures</dc:creator>
  <cp:lastModifiedBy>Dániel Botond</cp:lastModifiedBy>
  <cp:revision>16</cp:revision>
  <dcterms:created xsi:type="dcterms:W3CDTF">2016-09-22T17:13:03Z</dcterms:created>
  <dcterms:modified xsi:type="dcterms:W3CDTF">2017-06-03T11:41:53Z</dcterms:modified>
</cp:coreProperties>
</file>