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0" r:id="rId9"/>
    <p:sldId id="261" r:id="rId10"/>
    <p:sldId id="266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yulai Albert" initials="GA" lastIdx="2" clrIdx="0">
    <p:extLst>
      <p:ext uri="{19B8F6BF-5375-455C-9EA6-DF929625EA0E}">
        <p15:presenceInfo xmlns:p15="http://schemas.microsoft.com/office/powerpoint/2012/main" userId="eae951e6d3eccc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71812" autoAdjust="0"/>
  </p:normalViewPr>
  <p:slideViewPr>
    <p:cSldViewPr snapToGrid="0">
      <p:cViewPr varScale="1">
        <p:scale>
          <a:sx n="57" d="100"/>
          <a:sy n="57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EA37B-64B4-4523-8DB5-58EEC7A39904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038E6-9AE1-4D85-8DF5-A7AA6D58C2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1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Üdvözlök</a:t>
            </a:r>
            <a:r>
              <a:rPr lang="hu-HU" baseline="0" dirty="0" smtClean="0"/>
              <a:t> mindenkit, köszönöm a meghívást, örülök a műszaki szekciónak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38E6-9AE1-4D85-8DF5-A7AA6D58C2D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187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u-HU" baseline="0" dirty="0" smtClean="0"/>
              <a:t>Villanyautó, </a:t>
            </a:r>
            <a:r>
              <a:rPr lang="hu-HU" baseline="0" dirty="0" err="1" smtClean="0"/>
              <a:t>connected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car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IDŐ, KEDV, 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egyeseknek szükségük van asszisztenciára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38E6-9AE1-4D85-8DF5-A7AA6D58C2D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69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Több</a:t>
            </a:r>
            <a:r>
              <a:rPr lang="hu-HU" baseline="0" dirty="0" smtClean="0"/>
              <a:t> mint 3O funkció!!! </a:t>
            </a:r>
            <a:r>
              <a:rPr lang="hu-HU" baseline="0" dirty="0" err="1" smtClean="0"/>
              <a:t>Nembeszélve</a:t>
            </a:r>
            <a:r>
              <a:rPr lang="hu-HU" baseline="0" dirty="0" smtClean="0"/>
              <a:t>: kanyarkövető fényszórók, holttér </a:t>
            </a:r>
            <a:r>
              <a:rPr lang="hu-HU" baseline="0" dirty="0" err="1" smtClean="0"/>
              <a:t>figyellő</a:t>
            </a:r>
            <a:r>
              <a:rPr lang="hu-HU" baseline="0" dirty="0" smtClean="0"/>
              <a:t> rendszerek, parking </a:t>
            </a:r>
            <a:r>
              <a:rPr lang="hu-HU" baseline="0" dirty="0" err="1" smtClean="0"/>
              <a:t>sensor</a:t>
            </a:r>
            <a:r>
              <a:rPr lang="hu-HU" baseline="0" dirty="0" smtClean="0"/>
              <a:t>, eső szenzor, 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38E6-9AE1-4D85-8DF5-A7AA6D58C2D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15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TJA: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Traffic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Jam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Assist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38E6-9AE1-4D85-8DF5-A7AA6D58C2D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49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167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99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25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66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05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26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40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063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136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087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64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48B1-5807-4201-8005-A1A2BADAC35E}" type="datetimeFigureOut">
              <a:rPr lang="hu-HU" smtClean="0"/>
              <a:t>2017. 09. 23.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40C6D-C8C2-4C70-AD5A-6C13211A0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7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Vezetéstámogató rendszerektől az önvezető autóig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70635" y="5202238"/>
            <a:ext cx="9144000" cy="165576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Gyulai Albert</a:t>
            </a:r>
          </a:p>
          <a:p>
            <a:r>
              <a:rPr lang="hu-HU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III. Gyergyói Diákkonferencia</a:t>
            </a:r>
          </a:p>
          <a:p>
            <a:r>
              <a:rPr lang="hu-HU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Műszaki szekció</a:t>
            </a:r>
          </a:p>
        </p:txBody>
      </p:sp>
    </p:spTree>
    <p:extLst>
      <p:ext uri="{BB962C8B-B14F-4D97-AF65-F5344CB8AC3E}">
        <p14:creationId xmlns:p14="http://schemas.microsoft.com/office/powerpoint/2010/main" val="35639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7868" y="-21697"/>
            <a:ext cx="9296400" cy="986898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De mi lesz ha..? </a:t>
            </a:r>
            <a:endParaRPr lang="hu-HU" dirty="0"/>
          </a:p>
        </p:txBody>
      </p:sp>
      <p:pic>
        <p:nvPicPr>
          <p:cNvPr id="7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5200"/>
            <a:ext cx="11836400" cy="5688047"/>
          </a:xfrm>
        </p:spPr>
      </p:pic>
    </p:spTree>
    <p:extLst>
      <p:ext uri="{BB962C8B-B14F-4D97-AF65-F5344CB8AC3E}">
        <p14:creationId xmlns:p14="http://schemas.microsoft.com/office/powerpoint/2010/main" val="32193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141133" y="2430993"/>
            <a:ext cx="6155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22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De miért is van szükség a DA rendszerekre?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4451" y="1474016"/>
            <a:ext cx="4436700" cy="1508334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Új trendek az autóiparban</a:t>
            </a:r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Globalizáció</a:t>
            </a:r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Közúti biztonság növelése</a:t>
            </a:r>
          </a:p>
          <a:p>
            <a:endParaRPr lang="hu-HU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51" y="1474016"/>
            <a:ext cx="4716955" cy="340530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" y="3766101"/>
            <a:ext cx="4559050" cy="27867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7" y="2436474"/>
            <a:ext cx="6674938" cy="41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Milyen funkciókkal találkozhatunk?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6666" y="1690689"/>
            <a:ext cx="5462952" cy="4442826"/>
          </a:xfrm>
        </p:spPr>
        <p:txBody>
          <a:bodyPr/>
          <a:lstStyle/>
          <a:p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Adaptive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Cruise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Control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(ACC)</a:t>
            </a:r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Lane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Departure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Warning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System (LDWS)</a:t>
            </a:r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Lane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Keep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Assist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(LKA)</a:t>
            </a:r>
          </a:p>
          <a:p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Automatic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emergercy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braking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(AEB) </a:t>
            </a:r>
          </a:p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Parking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assist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(PA)</a:t>
            </a:r>
          </a:p>
          <a:p>
            <a:endParaRPr lang="hu-HU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25" y="1379599"/>
            <a:ext cx="6289309" cy="390985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93" y="1335291"/>
            <a:ext cx="6146456" cy="44378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88" y="2660854"/>
            <a:ext cx="6935842" cy="37569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29" y="2124971"/>
            <a:ext cx="6217610" cy="4489197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2202" y="6464808"/>
            <a:ext cx="372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Forrás: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www.bosch-presse.de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26" y="147410"/>
            <a:ext cx="4789642" cy="66045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372" y="147410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Hogyan is valósul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meg mindez?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2" y="1718204"/>
            <a:ext cx="8905875" cy="48101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2201" y="6464808"/>
            <a:ext cx="809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Forrás: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http://www.mogi.bme.hu/TAMOP/jarmurendszerek_iranyitasa_angol/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59" y="810191"/>
            <a:ext cx="8292041" cy="56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372" y="147410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Hogyan is valósul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meg mindez?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2201" y="6464808"/>
            <a:ext cx="809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Forrás: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www.bosch-presse.de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49" y="810191"/>
            <a:ext cx="7741435" cy="558941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7" y="1749186"/>
            <a:ext cx="10882478" cy="43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372" y="147410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Hogyan is valósul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</a:b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meg mindez?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6488668"/>
            <a:ext cx="809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Forrás: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</a:rPr>
              <a:t>www.bosch-presse.de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99" y="319124"/>
            <a:ext cx="6855700" cy="457403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7" y="1472972"/>
            <a:ext cx="5685069" cy="510716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62" y="617982"/>
            <a:ext cx="5971655" cy="56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372" y="147410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Akcióban…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  <p:pic>
        <p:nvPicPr>
          <p:cNvPr id="3" name="Volkswagen Golf mk7 Autonomous Emergency Braking TE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4373" y="1147777"/>
            <a:ext cx="8893628" cy="50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96" y="835572"/>
            <a:ext cx="9542386" cy="6022428"/>
          </a:xfrm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664248" y="210472"/>
            <a:ext cx="6369394" cy="6251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Járműautomatizálás szintjei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Connected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car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92" y="1393611"/>
            <a:ext cx="8444343" cy="4460536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75846" y="1925514"/>
            <a:ext cx="3217985" cy="463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-Vehicle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to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pedestrian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(pl. közeledő gyalogos)</a:t>
            </a:r>
          </a:p>
          <a:p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  <a:p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-Vehicle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to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network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(pl. forgalmi dugó)</a:t>
            </a:r>
          </a:p>
          <a:p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  <a:p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-Vehicle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to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vehicle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(pl. közeledő mentő)</a:t>
            </a:r>
          </a:p>
          <a:p>
            <a:endParaRPr lang="hu-HU" sz="24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  <a:p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-Vehicle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to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infrasturcture</a:t>
            </a: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cs typeface="Consolas" panose="020B0609020204030204" pitchFamily="49" charset="0"/>
            </a:endParaRPr>
          </a:p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Consolas" panose="020B0609020204030204" pitchFamily="49" charset="0"/>
              </a:rPr>
              <a:t>(pl. közlekedési lámpa)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792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5528</TotalTime>
  <Words>196</Words>
  <Application>Microsoft Office PowerPoint</Application>
  <PresentationFormat>Szélesvásznú</PresentationFormat>
  <Paragraphs>47</Paragraphs>
  <Slides>11</Slides>
  <Notes>4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Consolas</vt:lpstr>
      <vt:lpstr>Helvetica</vt:lpstr>
      <vt:lpstr>Office-téma</vt:lpstr>
      <vt:lpstr>Vezetéstámogató rendszerektől az önvezető autóig</vt:lpstr>
      <vt:lpstr>De miért is van szükség a DA rendszerekre?</vt:lpstr>
      <vt:lpstr>Milyen funkciókkal találkozhatunk?</vt:lpstr>
      <vt:lpstr>Hogyan is valósul  meg mindez?</vt:lpstr>
      <vt:lpstr>Hogyan is valósul  meg mindez?</vt:lpstr>
      <vt:lpstr>Hogyan is valósul  meg mindez?</vt:lpstr>
      <vt:lpstr>Akcióban…</vt:lpstr>
      <vt:lpstr>Járműautomatizálás szintjei</vt:lpstr>
      <vt:lpstr>Connected car </vt:lpstr>
      <vt:lpstr>De mi lesz ha..? 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Vezetéstámogató rendszerektől az önvezető autóig</dc:title>
  <dc:creator>Gyulai Albert</dc:creator>
  <cp:lastModifiedBy>Gyulai Albert</cp:lastModifiedBy>
  <cp:revision>46</cp:revision>
  <dcterms:created xsi:type="dcterms:W3CDTF">2017-09-09T18:39:55Z</dcterms:created>
  <dcterms:modified xsi:type="dcterms:W3CDTF">2017-09-23T06:37:25Z</dcterms:modified>
</cp:coreProperties>
</file>